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240" autoAdjust="0"/>
    <p:restoredTop sz="96966" autoAdjust="0"/>
  </p:normalViewPr>
  <p:slideViewPr>
    <p:cSldViewPr snapToGrid="0">
      <p:cViewPr varScale="1">
        <p:scale>
          <a:sx n="163" d="100"/>
          <a:sy n="163" d="100"/>
        </p:scale>
        <p:origin x="58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ext_Slide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56D-7968-086A-B0B5-AE120A27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387107"/>
            <a:ext cx="8610600" cy="7661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9A5F-7B6E-93D1-CF27-6A283F489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646" y="1647825"/>
            <a:ext cx="8610600" cy="4665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3Char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FA3-9CA7-1163-5522-F47327ED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75431" cy="12995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185D-2457-A4AA-D252-A2662C27A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11338"/>
            <a:ext cx="9952892" cy="1201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3D76448-9939-3D11-FE62-F2E50407D6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3030172"/>
            <a:ext cx="9953625" cy="128465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7CC9C2-E352-4017-16FC-B211ED0152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8482" y="4378569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AB6A04C-8961-9540-81D4-6D6D40EA67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298" y="4378569"/>
            <a:ext cx="3363912" cy="238467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973F3DB-CA73-2399-40E5-E21BB71826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12666" y="4378935"/>
            <a:ext cx="3363911" cy="23733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4"/>
            <a:ext cx="1051559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6" r:id="rId10"/>
    <p:sldLayoutId id="21474839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Arush Mohan</cp:lastModifiedBy>
  <cp:revision>1182</cp:revision>
  <cp:lastPrinted>2022-05-17T15:34:27Z</cp:lastPrinted>
  <dcterms:created xsi:type="dcterms:W3CDTF">2016-02-24T15:09:03Z</dcterms:created>
  <dcterms:modified xsi:type="dcterms:W3CDTF">2024-08-07T12:04:16Z</dcterms:modified>
  <cp:category/>
</cp:coreProperties>
</file>