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965" r:id="rId2"/>
    <p:sldMasterId id="2147483976" r:id="rId3"/>
  </p:sldMasterIdLst>
  <p:notesMasterIdLst>
    <p:notesMasterId r:id="rId4"/>
  </p:notesMasterIdLst>
  <p:handoutMasterIdLst>
    <p:handoutMasterId r:id="rId5"/>
  </p:handoutMaster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s, Paul" initials="D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B"/>
    <a:srgbClr val="003087"/>
    <a:srgbClr val="0072C5"/>
    <a:srgbClr val="005EB8"/>
    <a:srgbClr val="4D4D4C"/>
    <a:srgbClr val="006AB4"/>
    <a:srgbClr val="009999"/>
    <a:srgbClr val="33CCCC"/>
    <a:srgbClr val="C10071"/>
    <a:srgbClr val="00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240" autoAdjust="0"/>
    <p:restoredTop sz="96966" autoAdjust="0"/>
  </p:normalViewPr>
  <p:slideViewPr>
    <p:cSldViewPr snapToGrid="0">
      <p:cViewPr varScale="1">
        <p:scale>
          <a:sx n="126" d="100"/>
          <a:sy n="126" d="100"/>
        </p:scale>
        <p:origin x="13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030"/>
    </p:cViewPr>
  </p:sorterViewPr>
  <p:notesViewPr>
    <p:cSldViewPr snapToGrid="0">
      <p:cViewPr varScale="1">
        <p:scale>
          <a:sx n="110" d="100"/>
          <a:sy n="110" d="100"/>
        </p:scale>
        <p:origin x="5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8FA6-3D81-4FF4-A72E-4DAD9780828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CF-207C-4C87-9BA2-6826BC326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9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7B71A-74EE-4B31-BF37-E9D49DD09248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27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0A8F-A469-4A0F-A6E3-054B932F2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64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19" b="22434"/>
          <a:stretch/>
        </p:blipFill>
        <p:spPr>
          <a:xfrm>
            <a:off x="1267175" y="0"/>
            <a:ext cx="10374780" cy="6847877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4B1D18-6B59-17C9-FE2A-77AF0F7E5D4D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6" y="5546155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wo_content_upp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466875-1C80-1283-165A-8ED1A2425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008063"/>
            <a:ext cx="10515600" cy="11191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47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E00941-EE8C-4995-26B0-3FDB3531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26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DFAB44-08B5-95BB-E304-68D50AA226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626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EFEB7BB-ED9C-2867-1AA9-0908E20FE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5062"/>
            <a:ext cx="4778828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50CF61C-65EB-C2A3-5F1E-CD9E14536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3FC8D-F21A-A546-3FE8-CE039CE1FA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57500"/>
            <a:ext cx="3932237" cy="3011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00871A-8D52-D2DD-8DFB-81BA2E1B7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6950"/>
            <a:ext cx="3932237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CCF480-DFF0-D7EF-03C0-2683438FA1D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480932"/>
            <a:ext cx="6172200" cy="438011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4D49B-4AF8-518F-2F37-DB764D881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1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335A2-2D96-96A4-69DD-21808078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540" b="42788"/>
          <a:stretch/>
        </p:blipFill>
        <p:spPr>
          <a:xfrm>
            <a:off x="7179095" y="2455832"/>
            <a:ext cx="5012906" cy="4402168"/>
          </a:xfrm>
          <a:prstGeom prst="rect">
            <a:avLst/>
          </a:prstGeom>
        </p:spPr>
      </p:pic>
      <p:sp>
        <p:nvSpPr>
          <p:cNvPr id="2" name="Media Placeholder 5">
            <a:extLst>
              <a:ext uri="{FF2B5EF4-FFF2-40B4-BE49-F238E27FC236}">
                <a16:creationId xmlns:a16="http://schemas.microsoft.com/office/drawing/2014/main" id="{A9A6D927-538E-5EC0-9D39-52B7B15B242F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1589881" y="1562100"/>
            <a:ext cx="9012238" cy="46156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EB247-0D44-BF2E-AFC7-F80A52ED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220D40F7-8621-5BF0-B235-FBA159AA41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12191999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3E457F5-C69C-0287-5727-2CE48ACDF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3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slide_text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95E3-EB62-1D87-E371-261D14FA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8E33-10E0-1A7B-D3A2-76FD94A8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888"/>
            <a:ext cx="10515600" cy="736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408C25-F44D-A071-E6EA-EFDBAC5F3E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7875" y="2579688"/>
            <a:ext cx="5495925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AA847-9C7B-F993-4560-F0FEA89103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579688"/>
            <a:ext cx="4903788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529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ext_Slide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56D-7968-086A-B0B5-AE120A27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387107"/>
            <a:ext cx="8610600" cy="7661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F9A5F-7B6E-93D1-CF27-6A283F489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646" y="1647825"/>
            <a:ext cx="8610600" cy="466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6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3Char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0FA3-9CA7-1163-5522-F47327ED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75431" cy="6178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3D76448-9939-3D11-FE62-F2E50407D6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07919" y="1070441"/>
            <a:ext cx="6667501" cy="304435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07CC9C2-E352-4017-16FC-B211ED0152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28482" y="4196862"/>
            <a:ext cx="3363912" cy="238467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AB6A04C-8961-9540-81D4-6D6D40EA67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298" y="4196862"/>
            <a:ext cx="3363912" cy="238467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973F3DB-CA73-2399-40E5-E21BB71826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12666" y="4197228"/>
            <a:ext cx="3363911" cy="23733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30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slide_Text&amp;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16EC-7FB5-19E8-CADC-28258C64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BC9AA-4903-19F0-C036-B82A87811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93875"/>
            <a:ext cx="10515600" cy="1910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FA9B06-28B5-0AA9-889E-1EBC2DACA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3807679"/>
            <a:ext cx="10515600" cy="2932846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40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21" b="22331"/>
          <a:stretch/>
        </p:blipFill>
        <p:spPr>
          <a:xfrm>
            <a:off x="1267175" y="0"/>
            <a:ext cx="10374780" cy="6858000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lIns="9000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7D5803-95BC-BC49-413B-54CB5AF96A56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5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12598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A2AA80-4D40-ED80-F79A-B8EDF956196C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7295012" y="5563247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 algn="r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0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411C5C6-3A4C-A65B-B1ED-DE66C790CCE7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6745867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 algn="r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39729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F87DCF-09E4-FB61-D374-4E58335BD0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4150" y="3087468"/>
            <a:ext cx="6743700" cy="2070686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3200">
                <a:solidFill>
                  <a:schemeClr val="accent3"/>
                </a:solidFill>
              </a:defRPr>
            </a:lvl2pPr>
            <a:lvl3pPr marL="914400" indent="0" algn="ctr">
              <a:buNone/>
              <a:defRPr>
                <a:solidFill>
                  <a:schemeClr val="accent3"/>
                </a:solidFill>
              </a:defRPr>
            </a:lvl3pPr>
            <a:lvl4pPr marL="1371600" indent="0" algn="ctr">
              <a:buNone/>
              <a:defRPr>
                <a:solidFill>
                  <a:schemeClr val="accent3"/>
                </a:solidFill>
              </a:defRPr>
            </a:lvl4pPr>
            <a:lvl5pPr marL="1828800" indent="0" algn="ctr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6BB4C0-A68D-B8FB-A658-7B4DB721B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920" t="61089" r="25921" b="106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9233E-4973-5DD2-993E-93F324B8A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38F4ED6-670E-C7D2-263F-F62FCEB893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8" y="4665784"/>
            <a:ext cx="10968894" cy="16510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l">
              <a:buNone/>
              <a:defRPr sz="3200">
                <a:solidFill>
                  <a:schemeClr val="accent3"/>
                </a:solidFill>
              </a:defRPr>
            </a:lvl2pPr>
            <a:lvl3pPr marL="914400" indent="0" algn="l">
              <a:buNone/>
              <a:defRPr>
                <a:solidFill>
                  <a:schemeClr val="accent3"/>
                </a:solidFill>
              </a:defRPr>
            </a:lvl3pPr>
            <a:lvl4pPr marL="1371600" indent="0" algn="l">
              <a:buNone/>
              <a:defRPr>
                <a:solidFill>
                  <a:schemeClr val="accent3"/>
                </a:solidFill>
              </a:defRPr>
            </a:lvl4pPr>
            <a:lvl5pPr marL="1828800" indent="0" algn="l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ED5EB16-D1B2-5F06-1228-01229F2DE5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39" t="50000"/>
          <a:stretch/>
        </p:blipFill>
        <p:spPr>
          <a:xfrm>
            <a:off x="0" y="-1"/>
            <a:ext cx="6142259" cy="4080259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9F57502-4EF3-D047-99FE-3C718F098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A530A275-DA54-7E18-0FF8-F34F65D13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4028" b="40163"/>
          <a:stretch/>
        </p:blipFill>
        <p:spPr>
          <a:xfrm>
            <a:off x="9459397" y="4057295"/>
            <a:ext cx="2732603" cy="28007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6B9519C-3FC3-CD7D-3A03-726071CB3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496D6-53B2-DD7D-5D35-8CC725EA1D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5180" y="1825624"/>
            <a:ext cx="554736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251F71F-43B9-2E9B-67BC-F62B81736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9BF5286-2CC3-3331-0ABE-44A6EC6D2A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3811" b="40163"/>
          <a:stretch/>
        </p:blipFill>
        <p:spPr>
          <a:xfrm>
            <a:off x="9459397" y="4057295"/>
            <a:ext cx="2743200" cy="28007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8B86AFB-23C4-BDE8-2E3F-8BFA65BD27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7A2B40-C0D3-444F-6087-D26E581C30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10D0A4-4FCD-C44C-DFFE-6B884284A89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E6886B-03A4-31B2-1CD5-9EFBA2C64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5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3" r:id="rId2"/>
    <p:sldLayoutId id="2147483952" r:id="rId3"/>
    <p:sldLayoutId id="21474839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C8F5B9B-F8A6-D653-7381-E2AA42C36A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3F2FC97-90EE-5CCE-A15F-31E4799B170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5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6" r:id="rId10"/>
    <p:sldLayoutId id="2147483987" r:id="rId11"/>
    <p:sldLayoutId id="214748398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esentation Title Slides">
  <a:themeElements>
    <a:clrScheme name="ICB Test">
      <a:dk1>
        <a:srgbClr val="231F20"/>
      </a:dk1>
      <a:lt1>
        <a:srgbClr val="FFFFFF"/>
      </a:lt1>
      <a:dk2>
        <a:srgbClr val="003087"/>
      </a:dk2>
      <a:lt2>
        <a:srgbClr val="FAE100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Slid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Slide Whit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Presentation Title Slides</vt:lpstr>
      <vt:lpstr>Section Slide</vt:lpstr>
      <vt:lpstr>Content Slide White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Oculus</dc:creator>
  <cp:keywords/>
  <dc:description/>
  <cp:lastModifiedBy>BALDWIN, Emily (NHS NORTH CENTRAL LONDON ICB - 93C)</cp:lastModifiedBy>
  <cp:revision>1186</cp:revision>
  <cp:lastPrinted>2022-05-17T15:34:27Z</cp:lastPrinted>
  <dcterms:created xsi:type="dcterms:W3CDTF">2016-02-24T15:09:03Z</dcterms:created>
  <dcterms:modified xsi:type="dcterms:W3CDTF">2024-08-07T17:32:44Z</dcterms:modified>
  <cp:category/>
</cp:coreProperties>
</file>