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6966" autoAdjust="0"/>
  </p:normalViewPr>
  <p:slideViewPr>
    <p:cSldViewPr snapToGrid="0">
      <p:cViewPr varScale="1">
        <p:scale>
          <a:sx n="67" d="100"/>
          <a:sy n="67" d="100"/>
        </p:scale>
        <p:origin x="82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wo_content_upp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466875-1C80-1283-165A-8ED1A2425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008063"/>
            <a:ext cx="10515600" cy="1119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888"/>
            <a:ext cx="10515600" cy="736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7875" y="2579688"/>
            <a:ext cx="5495925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79688"/>
            <a:ext cx="4903788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ext_Slide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56D-7968-086A-B0B5-AE120A2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387107"/>
            <a:ext cx="8610600" cy="7661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9A5F-7B6E-93D1-CF27-6A283F489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646" y="1647825"/>
            <a:ext cx="8610600" cy="466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4"/>
            <a:ext cx="1051559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5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MOHAN, Arush (NHS NORTH CENTRAL LONDON ICB - 93C)</cp:lastModifiedBy>
  <cp:revision>1181</cp:revision>
  <cp:lastPrinted>2022-05-17T15:34:27Z</cp:lastPrinted>
  <dcterms:created xsi:type="dcterms:W3CDTF">2016-02-24T15:09:03Z</dcterms:created>
  <dcterms:modified xsi:type="dcterms:W3CDTF">2024-08-06T12:56:24Z</dcterms:modified>
  <cp:category/>
</cp:coreProperties>
</file>