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965" r:id="rId2"/>
    <p:sldMasterId id="2147483976" r:id="rId3"/>
  </p:sldMasterIdLst>
  <p:notesMasterIdLst>
    <p:notesMasterId r:id="rId4"/>
  </p:notesMasterIdLst>
  <p:handoutMasterIdLst>
    <p:handoutMasterId r:id="rId5"/>
  </p:handoutMaster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s, Paul" initials="D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1B"/>
    <a:srgbClr val="003087"/>
    <a:srgbClr val="0072C5"/>
    <a:srgbClr val="005EB8"/>
    <a:srgbClr val="4D4D4C"/>
    <a:srgbClr val="006AB4"/>
    <a:srgbClr val="009999"/>
    <a:srgbClr val="33CCCC"/>
    <a:srgbClr val="C10071"/>
    <a:srgbClr val="003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5274" autoAdjust="0"/>
    <p:restoredTop sz="96966" autoAdjust="0"/>
  </p:normalViewPr>
  <p:slideViewPr>
    <p:cSldViewPr snapToGrid="0">
      <p:cViewPr varScale="1">
        <p:scale>
          <a:sx n="122" d="100"/>
          <a:sy n="122" d="100"/>
        </p:scale>
        <p:origin x="96" y="8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030"/>
    </p:cViewPr>
  </p:sorterViewPr>
  <p:notesViewPr>
    <p:cSldViewPr snapToGrid="0">
      <p:cViewPr varScale="1">
        <p:scale>
          <a:sx n="110" d="100"/>
          <a:sy n="110" d="100"/>
        </p:scale>
        <p:origin x="5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38FA6-3D81-4FF4-A72E-4DAD97808285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CF-207C-4C87-9BA2-6826BC326B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091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7B71A-74EE-4B31-BF37-E9D49DD09248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27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25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25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00A8F-A469-4A0F-A6E3-054B932F2E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5641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Image_Date/name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E9B025E-628B-A7E0-B900-08B9CC61A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719" b="22434"/>
          <a:stretch/>
        </p:blipFill>
        <p:spPr>
          <a:xfrm>
            <a:off x="1267175" y="0"/>
            <a:ext cx="10374780" cy="6847877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D23A897-ABD2-F33D-D834-5A7E6FBBA0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2266" y="2796230"/>
            <a:ext cx="4597443" cy="235505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4B1D18-6B59-17C9-FE2A-77AF0F7E5D4D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602266" y="5546155"/>
            <a:ext cx="4048298" cy="637789"/>
          </a:xfrm>
          <a:prstGeom prst="roundRect">
            <a:avLst>
              <a:gd name="adj" fmla="val 50000"/>
            </a:avLst>
          </a:prstGeom>
          <a:solidFill>
            <a:srgbClr val="FFB81B"/>
          </a:solidFill>
        </p:spPr>
        <p:txBody>
          <a:bodyPr wrap="square" lIns="288000" tIns="108000" bIns="108000" anchor="b" anchorCtr="0">
            <a:spAutoFit/>
          </a:bodyPr>
          <a:lstStyle>
            <a:lvl1pPr marL="0" indent="0"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one line only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FE12841B-2F54-72E9-058D-AFCA815527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4878360" cy="68478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image here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4D529D2-0009-D0EE-565F-01E01E5892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7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two_content_upp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81422D9-91D1-E71D-80F9-CD5BDC13C2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632" t="56600" r="41278" b="239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3EA02D0-A6DE-7E81-08B3-78552A9F4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75401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B958D0-0113-1843-565F-35A8D2149E4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15461"/>
            <a:ext cx="5181600" cy="39615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CDAA59-B375-BDC8-7795-39C0290825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15461"/>
            <a:ext cx="5181600" cy="39615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9C608F2-2B31-2EE5-CC3B-42FE54BFC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466875-1C80-1283-165A-8ED1A24254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008063"/>
            <a:ext cx="10515600" cy="111918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047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lumn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E00941-EE8C-4995-26B0-3FDB35311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26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br>
              <a:rPr lang="en-GB" dirty="0"/>
            </a:br>
            <a:r>
              <a:rPr lang="en-GB" dirty="0"/>
              <a:t>on two lines 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CDFAB44-08B5-95BB-E304-68D50AA226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626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DEFEB7BB-ED9C-2867-1AA9-0908E20FE0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5062"/>
            <a:ext cx="4778828" cy="6847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50CF61C-65EB-C2A3-5F1E-CD9E14536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lumn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3FC8D-F21A-A546-3FE8-CE039CE1FA1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857500"/>
            <a:ext cx="3932237" cy="3011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00871A-8D52-D2DD-8DFB-81BA2E1B7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96950"/>
            <a:ext cx="3932237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br>
              <a:rPr lang="en-GB" dirty="0"/>
            </a:br>
            <a:r>
              <a:rPr lang="en-GB" dirty="0"/>
              <a:t>on two lines 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CCF480-DFF0-D7EF-03C0-2683438FA1D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1480932"/>
            <a:ext cx="6172200" cy="438011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74D49B-4AF8-518F-2F37-DB764D881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12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B9335A2-2D96-96A4-69DD-218080787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7540" b="42788"/>
          <a:stretch/>
        </p:blipFill>
        <p:spPr>
          <a:xfrm>
            <a:off x="7179095" y="2455832"/>
            <a:ext cx="5012906" cy="4402168"/>
          </a:xfrm>
          <a:prstGeom prst="rect">
            <a:avLst/>
          </a:prstGeom>
        </p:spPr>
      </p:pic>
      <p:sp>
        <p:nvSpPr>
          <p:cNvPr id="2" name="Media Placeholder 5">
            <a:extLst>
              <a:ext uri="{FF2B5EF4-FFF2-40B4-BE49-F238E27FC236}">
                <a16:creationId xmlns:a16="http://schemas.microsoft.com/office/drawing/2014/main" id="{A9A6D927-538E-5EC0-9D39-52B7B15B242F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1589881" y="1562100"/>
            <a:ext cx="9012238" cy="46156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EB247-0D44-BF2E-AFC7-F80A52ED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3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220D40F7-8621-5BF0-B235-FBA159AA41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12191999" cy="6847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3E457F5-C69C-0287-5727-2CE48ACDF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33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tics_slide_text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95E3-EB62-1D87-E371-261D14FA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08E33-10E0-1A7B-D3A2-76FD94A86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6888"/>
            <a:ext cx="10515600" cy="7366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408C25-F44D-A071-E6EA-EFDBAC5F3EE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7875" y="2579688"/>
            <a:ext cx="5495925" cy="3825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AAA847-9C7B-F993-4560-F0FEA89103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579688"/>
            <a:ext cx="4903788" cy="3825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52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Image_Date/name multip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E9B025E-628B-A7E0-B900-08B9CC61A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721" b="22331"/>
          <a:stretch/>
        </p:blipFill>
        <p:spPr>
          <a:xfrm>
            <a:off x="1267175" y="0"/>
            <a:ext cx="10374780" cy="6858000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D23A897-ABD2-F33D-D834-5A7E6FBBA0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2266" y="2796230"/>
            <a:ext cx="4597443" cy="2355058"/>
          </a:xfrm>
          <a:prstGeom prst="rect">
            <a:avLst/>
          </a:prstGeom>
        </p:spPr>
        <p:txBody>
          <a:bodyPr lIns="9000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FE12841B-2F54-72E9-058D-AFCA815527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62"/>
            <a:ext cx="4878360" cy="684787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image here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4D529D2-0009-D0EE-565F-01E01E5892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F7D5803-95BC-BC49-413B-54CB5AF96A56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5602265" y="5397099"/>
            <a:ext cx="4597443" cy="1131887"/>
          </a:xfrm>
          <a:prstGeom prst="rect">
            <a:avLst/>
          </a:prstGeom>
          <a:noFill/>
        </p:spPr>
        <p:txBody>
          <a:bodyPr wrap="square" lIns="90000" tIns="108000" bIns="108000" anchor="t" anchorCtr="0">
            <a:noAutofit/>
          </a:bodyPr>
          <a:lstStyle>
            <a:lvl1pPr marL="0" indent="0">
              <a:spcBef>
                <a:spcPts val="400"/>
              </a:spcBef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more than one line</a:t>
            </a:r>
          </a:p>
        </p:txBody>
      </p:sp>
    </p:spTree>
    <p:extLst>
      <p:ext uri="{BB962C8B-B14F-4D97-AF65-F5344CB8AC3E}">
        <p14:creationId xmlns:p14="http://schemas.microsoft.com/office/powerpoint/2010/main" val="125985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_Date/name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CAF3A9B-AE83-F05D-BB38-2D1B74613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475" t="15840" b="5939"/>
          <a:stretch/>
        </p:blipFill>
        <p:spPr>
          <a:xfrm>
            <a:off x="0" y="1"/>
            <a:ext cx="7181077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57F12D7-01F5-4F6B-CC03-FA02E08B7B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FDFB93C-9E3E-0C28-6AC1-BAC4D9D2C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5867" y="3103876"/>
            <a:ext cx="4597443" cy="204741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9A2AA80-4D40-ED80-F79A-B8EDF956196C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7295012" y="5563247"/>
            <a:ext cx="4048298" cy="637789"/>
          </a:xfrm>
          <a:prstGeom prst="roundRect">
            <a:avLst>
              <a:gd name="adj" fmla="val 50000"/>
            </a:avLst>
          </a:prstGeom>
          <a:solidFill>
            <a:srgbClr val="FFB81B"/>
          </a:solidFill>
        </p:spPr>
        <p:txBody>
          <a:bodyPr wrap="square" lIns="288000" tIns="108000" bIns="108000" anchor="b" anchorCtr="0">
            <a:spAutoFit/>
          </a:bodyPr>
          <a:lstStyle>
            <a:lvl1pPr marL="0" indent="0" algn="r"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one line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0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mage_Date/name multip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CAF3A9B-AE83-F05D-BB38-2D1B74613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475" t="15840" b="5939"/>
          <a:stretch/>
        </p:blipFill>
        <p:spPr>
          <a:xfrm>
            <a:off x="0" y="1"/>
            <a:ext cx="7181077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57F12D7-01F5-4F6B-CC03-FA02E08B7B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7FDFB93C-9E3E-0C28-6AC1-BAC4D9D2C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5867" y="3103876"/>
            <a:ext cx="4597443" cy="204741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411C5C6-3A4C-A65B-B1ED-DE66C790CCE7}"/>
              </a:ext>
            </a:extLst>
          </p:cNvPr>
          <p:cNvSpPr>
            <a:spLocks noGrp="1" noChangeAspect="1"/>
          </p:cNvSpPr>
          <p:nvPr>
            <p:ph type="body" sz="quarter" idx="11" hasCustomPrompt="1"/>
          </p:nvPr>
        </p:nvSpPr>
        <p:spPr>
          <a:xfrm>
            <a:off x="6745867" y="5397099"/>
            <a:ext cx="4597443" cy="1131887"/>
          </a:xfrm>
          <a:prstGeom prst="rect">
            <a:avLst/>
          </a:prstGeom>
          <a:noFill/>
        </p:spPr>
        <p:txBody>
          <a:bodyPr wrap="square" lIns="90000" tIns="108000" bIns="108000" anchor="t" anchorCtr="0">
            <a:noAutofit/>
          </a:bodyPr>
          <a:lstStyle>
            <a:lvl1pPr marL="0" indent="0" algn="r">
              <a:spcBef>
                <a:spcPts val="400"/>
              </a:spcBef>
              <a:buNone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1700">
                <a:solidFill>
                  <a:schemeClr val="tx2"/>
                </a:solidFill>
              </a:defRPr>
            </a:lvl2pPr>
            <a:lvl3pPr marL="914400" indent="0">
              <a:buNone/>
              <a:defRPr sz="1700">
                <a:solidFill>
                  <a:schemeClr val="tx2"/>
                </a:solidFill>
              </a:defRPr>
            </a:lvl3pPr>
            <a:lvl4pPr marL="1371600" indent="0">
              <a:buNone/>
              <a:defRPr sz="1700">
                <a:solidFill>
                  <a:schemeClr val="tx2"/>
                </a:solidFill>
              </a:defRPr>
            </a:lvl4pPr>
            <a:lvl5pPr marL="1828800" indent="0">
              <a:buNone/>
              <a:defRPr sz="17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Date/name more than one line</a:t>
            </a:r>
          </a:p>
        </p:txBody>
      </p:sp>
    </p:spTree>
    <p:extLst>
      <p:ext uri="{BB962C8B-B14F-4D97-AF65-F5344CB8AC3E}">
        <p14:creationId xmlns:p14="http://schemas.microsoft.com/office/powerpoint/2010/main" val="39729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F87DCF-09E4-FB61-D374-4E58335BD0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4150" y="3087468"/>
            <a:ext cx="6743700" cy="2070686"/>
          </a:xfrm>
          <a:prstGeom prst="rect">
            <a:avLst/>
          </a:prstGeo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48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3200">
                <a:solidFill>
                  <a:schemeClr val="accent3"/>
                </a:solidFill>
              </a:defRPr>
            </a:lvl2pPr>
            <a:lvl3pPr marL="914400" indent="0" algn="ctr">
              <a:buNone/>
              <a:defRPr>
                <a:solidFill>
                  <a:schemeClr val="accent3"/>
                </a:solidFill>
              </a:defRPr>
            </a:lvl3pPr>
            <a:lvl4pPr marL="1371600" indent="0" algn="ctr">
              <a:buNone/>
              <a:defRPr>
                <a:solidFill>
                  <a:schemeClr val="accent3"/>
                </a:solidFill>
              </a:defRPr>
            </a:lvl4pPr>
            <a:lvl5pPr marL="1828800" indent="0" algn="ctr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E6BB4C0-A68D-B8FB-A658-7B4DB721B8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920" t="61089" r="25921" b="106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9233E-4973-5DD2-993E-93F324B8A5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2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38F4ED6-670E-C7D2-263F-F62FCEB893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0398" y="4665784"/>
            <a:ext cx="10968894" cy="165100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4800" b="1">
                <a:solidFill>
                  <a:schemeClr val="tx2"/>
                </a:solidFill>
              </a:defRPr>
            </a:lvl1pPr>
            <a:lvl2pPr marL="457200" indent="0" algn="l">
              <a:buNone/>
              <a:defRPr sz="3200">
                <a:solidFill>
                  <a:schemeClr val="accent3"/>
                </a:solidFill>
              </a:defRPr>
            </a:lvl2pPr>
            <a:lvl3pPr marL="914400" indent="0" algn="l">
              <a:buNone/>
              <a:defRPr>
                <a:solidFill>
                  <a:schemeClr val="accent3"/>
                </a:solidFill>
              </a:defRPr>
            </a:lvl3pPr>
            <a:lvl4pPr marL="1371600" indent="0" algn="l">
              <a:buNone/>
              <a:defRPr>
                <a:solidFill>
                  <a:schemeClr val="accent3"/>
                </a:solidFill>
              </a:defRPr>
            </a:lvl4pPr>
            <a:lvl5pPr marL="1828800" indent="0" algn="l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Section Title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ED5EB16-D1B2-5F06-1228-01229F2DE5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839" t="50000"/>
          <a:stretch/>
        </p:blipFill>
        <p:spPr>
          <a:xfrm>
            <a:off x="0" y="-1"/>
            <a:ext cx="6142259" cy="4080259"/>
          </a:xfrm>
          <a:prstGeom prst="rect">
            <a:avLst/>
          </a:pr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9F57502-4EF3-D047-99FE-3C718F098C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A530A275-DA54-7E18-0FF8-F34F65D13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4028" b="40163"/>
          <a:stretch/>
        </p:blipFill>
        <p:spPr>
          <a:xfrm>
            <a:off x="9459397" y="4057295"/>
            <a:ext cx="2732603" cy="280070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6B9519C-3FC3-CD7D-3A03-726071CB3E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1496D6-53B2-DD7D-5D35-8CC725EA1DF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4"/>
            <a:ext cx="10515599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251F71F-43B9-2E9B-67BC-F62B81736A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8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9BF5286-2CC3-3331-0ABE-44A6EC6D2A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3811" b="40163"/>
          <a:stretch/>
        </p:blipFill>
        <p:spPr>
          <a:xfrm>
            <a:off x="9459397" y="4057295"/>
            <a:ext cx="2743200" cy="280070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8B86AFB-23C4-BDE8-2E3F-8BFA65BD27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7A2B40-C0D3-444F-6087-D26E581C30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10D0A4-4FCD-C44C-DFFE-6B884284A89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E6886B-03A4-31B2-1CD5-9EFBA2C64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5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81422D9-91D1-E71D-80F9-CD5BDC13C2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632" t="56600" r="41278" b="239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3EA02D0-A6DE-7E81-08B3-78552A9F4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Slide Title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B958D0-0113-1843-565F-35A8D2149E4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9CDAA59-B375-BDC8-7795-39C0290825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GB" dirty="0"/>
              <a:t>Content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9C608F2-2B31-2EE5-CC3B-42FE54BFCF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67800" y="621503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6BAAAC-E2E6-5240-A1E8-423BA9521B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55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3" r:id="rId2"/>
    <p:sldLayoutId id="2147483952" r:id="rId3"/>
    <p:sldLayoutId id="21474839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C8F5B9B-F8A6-D653-7381-E2AA42C36A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3F2FC97-90EE-5CCE-A15F-31E4799B170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03720" y="269096"/>
            <a:ext cx="2547983" cy="95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5" r:id="rId4"/>
    <p:sldLayoutId id="2147483980" r:id="rId5"/>
    <p:sldLayoutId id="2147483981" r:id="rId6"/>
    <p:sldLayoutId id="2147483982" r:id="rId7"/>
    <p:sldLayoutId id="2147483983" r:id="rId8"/>
    <p:sldLayoutId id="2147483984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resentation Title Slides">
  <a:themeElements>
    <a:clrScheme name="ICB Test">
      <a:dk1>
        <a:srgbClr val="231F20"/>
      </a:dk1>
      <a:lt1>
        <a:srgbClr val="FFFFFF"/>
      </a:lt1>
      <a:dk2>
        <a:srgbClr val="003087"/>
      </a:dk2>
      <a:lt2>
        <a:srgbClr val="FAE100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Slide">
  <a:themeElements>
    <a:clrScheme name="ICB Presentation Colours">
      <a:dk1>
        <a:srgbClr val="231F20"/>
      </a:dk1>
      <a:lt1>
        <a:srgbClr val="FFFFFF"/>
      </a:lt1>
      <a:dk2>
        <a:srgbClr val="003087"/>
      </a:dk2>
      <a:lt2>
        <a:srgbClr val="FFB81C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ontent Slide White">
  <a:themeElements>
    <a:clrScheme name="ICB Presentation Colours">
      <a:dk1>
        <a:srgbClr val="231F20"/>
      </a:dk1>
      <a:lt1>
        <a:srgbClr val="FFFFFF"/>
      </a:lt1>
      <a:dk2>
        <a:srgbClr val="003087"/>
      </a:dk2>
      <a:lt2>
        <a:srgbClr val="FFB81C"/>
      </a:lt2>
      <a:accent1>
        <a:srgbClr val="005EB8"/>
      </a:accent1>
      <a:accent2>
        <a:srgbClr val="003087"/>
      </a:accent2>
      <a:accent3>
        <a:srgbClr val="006747"/>
      </a:accent3>
      <a:accent4>
        <a:srgbClr val="AE2473"/>
      </a:accent4>
      <a:accent5>
        <a:srgbClr val="ED8B00"/>
      </a:accent5>
      <a:accent6>
        <a:srgbClr val="00A399"/>
      </a:accent6>
      <a:hlink>
        <a:srgbClr val="00A399"/>
      </a:hlink>
      <a:folHlink>
        <a:srgbClr val="AE24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Presentation Title Slides</vt:lpstr>
      <vt:lpstr>Section Slide</vt:lpstr>
      <vt:lpstr>Content Slide White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Oculus</dc:creator>
  <cp:keywords/>
  <dc:description/>
  <cp:lastModifiedBy>BALDWIN, Emily (NHS NORTH CENTRAL LONDON ICB - 93C)</cp:lastModifiedBy>
  <cp:revision>1179</cp:revision>
  <cp:lastPrinted>2022-05-17T15:34:27Z</cp:lastPrinted>
  <dcterms:created xsi:type="dcterms:W3CDTF">2016-02-24T15:09:03Z</dcterms:created>
  <dcterms:modified xsi:type="dcterms:W3CDTF">2024-07-01T09:42:30Z</dcterms:modified>
  <cp:category/>
</cp:coreProperties>
</file>