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3" r:id="rId4"/>
    <p:sldId id="260" r:id="rId5"/>
    <p:sldId id="266" r:id="rId6"/>
    <p:sldId id="261" r:id="rId7"/>
    <p:sldId id="265" r:id="rId8"/>
    <p:sldId id="262" r:id="rId9"/>
  </p:sldIdLst>
  <p:sldSz cx="18288000" cy="10287000"/>
  <p:notesSz cx="6858000" cy="9144000"/>
  <p:embeddedFontLst>
    <p:embeddedFont>
      <p:font typeface="Public Sans" panose="020B0604020202020204" charset="0"/>
      <p:regular r:id="rId10"/>
    </p:embeddedFont>
    <p:embeddedFont>
      <p:font typeface="Public Sans Bold" panose="020B0604020202020204" charset="0"/>
      <p:regular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95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6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30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8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347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32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0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7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7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6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1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9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85042" y="3069431"/>
            <a:ext cx="16252429" cy="1677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7"/>
              </a:lnSpc>
              <a:spcBef>
                <a:spcPct val="0"/>
              </a:spcBef>
            </a:pPr>
            <a:r>
              <a:rPr lang="en-US" sz="4819" b="1" spc="1094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EXTRACTION AND VISUALISATION USING VEGALITE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871" y="6570827"/>
            <a:ext cx="7862435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by: Arushi Bajpai</a:t>
            </a:r>
          </a:p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B.Sc. Economics, Semester-III</a:t>
            </a:r>
          </a:p>
          <a:p>
            <a:pPr algn="l">
              <a:lnSpc>
                <a:spcPts val="3749"/>
              </a:lnSpc>
            </a:pPr>
            <a:r>
              <a:rPr lang="en-US" sz="2499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Loreto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8225" y="2999272"/>
            <a:ext cx="16221075" cy="656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 spc="853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5" y="5105400"/>
            <a:ext cx="16398990" cy="91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focuses on extracting data from Power BI report file and presenting it through clear, interactive </a:t>
            </a:r>
            <a:r>
              <a:rPr lang="en-US" sz="2800" spc="14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visualisations</a:t>
            </a: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using </a:t>
            </a:r>
            <a:r>
              <a:rPr lang="en-US" sz="2800" spc="14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VegaLite</a:t>
            </a:r>
            <a:r>
              <a:rPr lang="en-US" sz="2800" spc="14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1028695" y="3986897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A1CC-CA43-F7EB-16BD-EE4E3624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14500"/>
            <a:ext cx="12895002" cy="1981200"/>
          </a:xfrm>
        </p:spPr>
        <p:txBody>
          <a:bodyPr>
            <a:normAutofit/>
          </a:bodyPr>
          <a:lstStyle/>
          <a:p>
            <a:r>
              <a:rPr lang="en-IN" sz="3720" b="1" dirty="0">
                <a:solidFill>
                  <a:schemeClr val="tx1"/>
                </a:solidFill>
                <a:latin typeface="Public Sans" panose="020B0604020202020204" charset="0"/>
              </a:rPr>
              <a:t>FLOW CHART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935B76-90D9-8B97-8C57-2F636DF5572E}"/>
              </a:ext>
            </a:extLst>
          </p:cNvPr>
          <p:cNvCxnSpPr/>
          <p:nvPr/>
        </p:nvCxnSpPr>
        <p:spPr>
          <a:xfrm>
            <a:off x="838200" y="2705100"/>
            <a:ext cx="14249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B8F9802-676D-63CE-9D71-DE15791DF8AD}"/>
              </a:ext>
            </a:extLst>
          </p:cNvPr>
          <p:cNvSpPr/>
          <p:nvPr/>
        </p:nvSpPr>
        <p:spPr>
          <a:xfrm>
            <a:off x="1675171" y="4457700"/>
            <a:ext cx="3769442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DATA CLEANING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05EB480-8682-7803-E735-CA2BBA211CF8}"/>
              </a:ext>
            </a:extLst>
          </p:cNvPr>
          <p:cNvSpPr/>
          <p:nvPr/>
        </p:nvSpPr>
        <p:spPr>
          <a:xfrm rot="16200000">
            <a:off x="5600700" y="4724396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4EF1A-ACAA-D857-0437-685D5CB09E95}"/>
              </a:ext>
            </a:extLst>
          </p:cNvPr>
          <p:cNvSpPr/>
          <p:nvPr/>
        </p:nvSpPr>
        <p:spPr>
          <a:xfrm>
            <a:off x="6248400" y="4473670"/>
            <a:ext cx="3962400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EXTRACTING INSIGHTS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B475972-3D3A-0D28-3AC4-61327DED2E2B}"/>
              </a:ext>
            </a:extLst>
          </p:cNvPr>
          <p:cNvSpPr/>
          <p:nvPr/>
        </p:nvSpPr>
        <p:spPr>
          <a:xfrm rot="16200000">
            <a:off x="10325100" y="4740370"/>
            <a:ext cx="457200" cy="685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6D458-2B3D-9A2B-5554-B3DA3A5E1C08}"/>
              </a:ext>
            </a:extLst>
          </p:cNvPr>
          <p:cNvSpPr/>
          <p:nvPr/>
        </p:nvSpPr>
        <p:spPr>
          <a:xfrm>
            <a:off x="10896600" y="4473670"/>
            <a:ext cx="3884325" cy="12192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Public Sans" panose="020B0604020202020204" charset="0"/>
              </a:rPr>
              <a:t>VISUALISING</a:t>
            </a:r>
          </a:p>
          <a:p>
            <a:pPr algn="ctr"/>
            <a:r>
              <a:rPr lang="en-IN" sz="2800" dirty="0">
                <a:latin typeface="Public Sans" panose="020B0604020202020204" charset="0"/>
              </a:rPr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18613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695" y="171389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E07136-ADB5-AB61-A5A1-2EBEF4DA1765}"/>
              </a:ext>
            </a:extLst>
          </p:cNvPr>
          <p:cNvSpPr txBox="1">
            <a:spLocks/>
          </p:cNvSpPr>
          <p:nvPr/>
        </p:nvSpPr>
        <p:spPr>
          <a:xfrm>
            <a:off x="1028695" y="809625"/>
            <a:ext cx="12895002" cy="12757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VEGALITE CHARTS VISUALIZATIONS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2991-FFDC-B228-6376-BDA1BB00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47900"/>
            <a:ext cx="7315199" cy="7019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DDCFC-B3F2-81B0-3F63-CD6AD81E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247900"/>
            <a:ext cx="7620000" cy="65535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33C71-BBBA-5321-7710-403E83C9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95500"/>
            <a:ext cx="7467600" cy="5796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ECC9F1-AE10-66E6-15B1-5F8AE1580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131448"/>
            <a:ext cx="881062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695" y="2557484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78EA4D-4FD7-B10B-B831-3DC828EA3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92" y="4527946"/>
            <a:ext cx="1623059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ublic Sans" panose="020B0604020202020204" charset="0"/>
              </a:rPr>
              <a:t>This project enhanced my ability to handle complex file structures and prepare raw data for analysis. I also applied key data visualization principles to design clear and effective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3ABFF3-FA2C-AAC1-8F03-7D69DA8C4104}"/>
              </a:ext>
            </a:extLst>
          </p:cNvPr>
          <p:cNvSpPr txBox="1">
            <a:spLocks/>
          </p:cNvSpPr>
          <p:nvPr/>
        </p:nvSpPr>
        <p:spPr>
          <a:xfrm>
            <a:off x="1016001" y="1124562"/>
            <a:ext cx="12895002" cy="12757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KEY INSIGHTS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D18E-F9F9-296F-1476-83C16E09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1" y="1124562"/>
            <a:ext cx="12895002" cy="1275738"/>
          </a:xfrm>
        </p:spPr>
        <p:txBody>
          <a:bodyPr>
            <a:normAutofit/>
          </a:bodyPr>
          <a:lstStyle/>
          <a:p>
            <a:r>
              <a:rPr lang="en-IN" sz="3760" b="1" dirty="0">
                <a:solidFill>
                  <a:schemeClr val="tx1"/>
                </a:solidFill>
                <a:latin typeface="Public Sans" panose="020B0604020202020204" charset="0"/>
              </a:rPr>
              <a:t>REFERENCES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5CE58812-2DDC-0B5B-9FCC-726C9D39CDDF}"/>
              </a:ext>
            </a:extLst>
          </p:cNvPr>
          <p:cNvSpPr/>
          <p:nvPr/>
        </p:nvSpPr>
        <p:spPr>
          <a:xfrm flipV="1">
            <a:off x="457200" y="2247900"/>
            <a:ext cx="17678400" cy="19254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55926-D8E2-7963-CA64-4129ECEF3244}"/>
              </a:ext>
            </a:extLst>
          </p:cNvPr>
          <p:cNvSpPr txBox="1"/>
          <p:nvPr/>
        </p:nvSpPr>
        <p:spPr>
          <a:xfrm>
            <a:off x="1447800" y="290578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https://docs.streamlit.io/develop/api-reference/charts/st.vega_lite_chart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F0DA9-8482-C22B-007C-9FFF5A9547F6}"/>
              </a:ext>
            </a:extLst>
          </p:cNvPr>
          <p:cNvSpPr txBox="1"/>
          <p:nvPr/>
        </p:nvSpPr>
        <p:spPr>
          <a:xfrm>
            <a:off x="1447800" y="36195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https://altair-viz.github.io/user_guide/data.html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B65BE-AFC4-A854-BB9A-9B6D74689B6C}"/>
              </a:ext>
            </a:extLst>
          </p:cNvPr>
          <p:cNvSpPr txBox="1"/>
          <p:nvPr/>
        </p:nvSpPr>
        <p:spPr>
          <a:xfrm>
            <a:off x="1447800" y="43815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https://vega.github.io/vega-lite/examples/#repeat--concatenation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D80DB8-7B10-B114-498E-9B99CB3572BF}"/>
              </a:ext>
            </a:extLst>
          </p:cNvPr>
          <p:cNvSpPr txBox="1"/>
          <p:nvPr/>
        </p:nvSpPr>
        <p:spPr>
          <a:xfrm>
            <a:off x="1447800" y="5067300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https://docs.streamlit.io/develop/api-reference/charts/st.vega_lite_chart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987BA-98BA-AA6C-3FD9-341E81FED3E5}"/>
              </a:ext>
            </a:extLst>
          </p:cNvPr>
          <p:cNvSpPr txBox="1"/>
          <p:nvPr/>
        </p:nvSpPr>
        <p:spPr>
          <a:xfrm>
            <a:off x="1447800" y="5722374"/>
            <a:ext cx="1470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Public Sans" panose="020B0604020202020204" charset="0"/>
              </a:rPr>
              <a:t>https://www.kaggle.com/code/faisaljanjua0555/eda-google-play-store-apps/input</a:t>
            </a:r>
          </a:p>
        </p:txBody>
      </p:sp>
    </p:spTree>
    <p:extLst>
      <p:ext uri="{BB962C8B-B14F-4D97-AF65-F5344CB8AC3E}">
        <p14:creationId xmlns:p14="http://schemas.microsoft.com/office/powerpoint/2010/main" val="397264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17182" y="3731369"/>
            <a:ext cx="11413218" cy="179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6"/>
              </a:lnSpc>
              <a:spcBef>
                <a:spcPct val="0"/>
              </a:spcBef>
            </a:pPr>
            <a:r>
              <a:rPr lang="en-US" sz="10404" spc="2361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178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Wingdings 3</vt:lpstr>
      <vt:lpstr>Trebuchet MS</vt:lpstr>
      <vt:lpstr>Public Sans</vt:lpstr>
      <vt:lpstr>Public Sans Bold</vt:lpstr>
      <vt:lpstr>Facet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dc:creator>Arushi Bajpai</dc:creator>
  <cp:lastModifiedBy>Arushi Bajpai</cp:lastModifiedBy>
  <cp:revision>8</cp:revision>
  <dcterms:created xsi:type="dcterms:W3CDTF">2006-08-16T00:00:00Z</dcterms:created>
  <dcterms:modified xsi:type="dcterms:W3CDTF">2025-05-25T04:29:48Z</dcterms:modified>
  <dc:identifier>DAGmyJEjTwU</dc:identifier>
</cp:coreProperties>
</file>