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0" r:id="rId6"/>
    <p:sldId id="266" r:id="rId7"/>
    <p:sldId id="261" r:id="rId8"/>
    <p:sldId id="265" r:id="rId9"/>
    <p:sldId id="262" r:id="rId10"/>
  </p:sldIdLst>
  <p:sldSz cx="18288000" cy="10287000"/>
  <p:notesSz cx="6858000" cy="9144000"/>
  <p:embeddedFontLst>
    <p:embeddedFont>
      <p:font typeface="Public Sans" panose="020B0604020202020204" charset="0"/>
      <p:regular r:id="rId11"/>
    </p:embeddedFont>
    <p:embeddedFont>
      <p:font typeface="Public Sans Bold" panose="020B0604020202020204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6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3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34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85042" y="3069431"/>
            <a:ext cx="16252429" cy="167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7"/>
              </a:lnSpc>
              <a:spcBef>
                <a:spcPct val="0"/>
              </a:spcBef>
            </a:pPr>
            <a:r>
              <a:rPr lang="en-US" sz="4819" b="1" spc="1094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EXTRACTION AND VISUALISATION USING VEGALITE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6570827"/>
            <a:ext cx="7862435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by: Arushi Bajpai</a:t>
            </a:r>
          </a:p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B.Sc. Economics, Semester-III</a:t>
            </a:r>
          </a:p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Loreto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8225" y="2999272"/>
            <a:ext cx="16221075" cy="656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 spc="853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5" y="5105400"/>
            <a:ext cx="16398990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800" spc="1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focuses on extracting data from Power BI report file using Dax Studio and presenting it through clear, interactive </a:t>
            </a:r>
            <a:r>
              <a:rPr lang="en-US" sz="2800" spc="14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visualisations</a:t>
            </a:r>
            <a:r>
              <a:rPr lang="en-US" sz="2800" spc="1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using </a:t>
            </a:r>
            <a:r>
              <a:rPr lang="en-US" sz="2800" spc="14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VegaLite</a:t>
            </a:r>
            <a:r>
              <a:rPr lang="en-US" sz="2800" spc="1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3986897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A1CC-CA43-F7EB-16BD-EE4E3624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14500"/>
            <a:ext cx="12895002" cy="1981200"/>
          </a:xfrm>
        </p:spPr>
        <p:txBody>
          <a:bodyPr>
            <a:normAutofit/>
          </a:bodyPr>
          <a:lstStyle/>
          <a:p>
            <a:r>
              <a:rPr lang="en-IN" sz="3720" b="1" dirty="0">
                <a:solidFill>
                  <a:schemeClr val="tx1"/>
                </a:solidFill>
                <a:latin typeface="Public Sans" panose="020B0604020202020204" charset="0"/>
              </a:rPr>
              <a:t>FLOW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935B76-90D9-8B97-8C57-2F636DF5572E}"/>
              </a:ext>
            </a:extLst>
          </p:cNvPr>
          <p:cNvCxnSpPr/>
          <p:nvPr/>
        </p:nvCxnSpPr>
        <p:spPr>
          <a:xfrm>
            <a:off x="838200" y="2705100"/>
            <a:ext cx="1424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B8F9802-676D-63CE-9D71-DE15791DF8AD}"/>
              </a:ext>
            </a:extLst>
          </p:cNvPr>
          <p:cNvSpPr/>
          <p:nvPr/>
        </p:nvSpPr>
        <p:spPr>
          <a:xfrm>
            <a:off x="162232" y="4457700"/>
            <a:ext cx="3769442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DATA CLEANING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05EB480-8682-7803-E735-CA2BBA211CF8}"/>
              </a:ext>
            </a:extLst>
          </p:cNvPr>
          <p:cNvSpPr/>
          <p:nvPr/>
        </p:nvSpPr>
        <p:spPr>
          <a:xfrm rot="16200000">
            <a:off x="4087761" y="4724396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39FF3-E118-A9FF-3790-BDC20BEC23EB}"/>
              </a:ext>
            </a:extLst>
          </p:cNvPr>
          <p:cNvSpPr/>
          <p:nvPr/>
        </p:nvSpPr>
        <p:spPr>
          <a:xfrm>
            <a:off x="4637753" y="4457698"/>
            <a:ext cx="3363247" cy="1219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EXCEL TO DAX STUDIO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137467E-E6CC-1587-3928-770832CDBE93}"/>
              </a:ext>
            </a:extLst>
          </p:cNvPr>
          <p:cNvSpPr/>
          <p:nvPr/>
        </p:nvSpPr>
        <p:spPr>
          <a:xfrm rot="16200000">
            <a:off x="8105467" y="4724396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4EF1A-ACAA-D857-0437-685D5CB09E95}"/>
              </a:ext>
            </a:extLst>
          </p:cNvPr>
          <p:cNvSpPr/>
          <p:nvPr/>
        </p:nvSpPr>
        <p:spPr>
          <a:xfrm>
            <a:off x="8707079" y="4473670"/>
            <a:ext cx="3962400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EXTRACTING INSIGHTS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B475972-3D3A-0D28-3AC4-61327DED2E2B}"/>
              </a:ext>
            </a:extLst>
          </p:cNvPr>
          <p:cNvSpPr/>
          <p:nvPr/>
        </p:nvSpPr>
        <p:spPr>
          <a:xfrm rot="16200000">
            <a:off x="12783779" y="474037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86D458-2B3D-9A2B-5554-B3DA3A5E1C08}"/>
              </a:ext>
            </a:extLst>
          </p:cNvPr>
          <p:cNvSpPr/>
          <p:nvPr/>
        </p:nvSpPr>
        <p:spPr>
          <a:xfrm>
            <a:off x="13452372" y="4473670"/>
            <a:ext cx="3962400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VISUALISING</a:t>
            </a:r>
          </a:p>
          <a:p>
            <a:pPr algn="ctr"/>
            <a:r>
              <a:rPr lang="en-IN" sz="2800" dirty="0">
                <a:latin typeface="Public Sans" panose="020B0604020202020204" charset="0"/>
              </a:rPr>
              <a:t>INSIGHTS </a:t>
            </a:r>
          </a:p>
        </p:txBody>
      </p:sp>
    </p:spTree>
    <p:extLst>
      <p:ext uri="{BB962C8B-B14F-4D97-AF65-F5344CB8AC3E}">
        <p14:creationId xmlns:p14="http://schemas.microsoft.com/office/powerpoint/2010/main" val="18613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973F95-95E0-B768-0632-5350EA2B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6" y="2552700"/>
            <a:ext cx="7977188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4384A-3EDF-1F39-2712-F7C0F5FF4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82" y="2552700"/>
            <a:ext cx="7977188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C95BC-A77F-5500-456C-C66F0BCB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1" y="1124562"/>
            <a:ext cx="12895002" cy="1275738"/>
          </a:xfrm>
        </p:spPr>
        <p:txBody>
          <a:bodyPr>
            <a:normAutofit/>
          </a:bodyPr>
          <a:lstStyle/>
          <a:p>
            <a:r>
              <a:rPr lang="en-IN" sz="3760" b="1" dirty="0">
                <a:solidFill>
                  <a:schemeClr val="tx1"/>
                </a:solidFill>
                <a:latin typeface="Public Sans" panose="020B0604020202020204" charset="0"/>
              </a:rPr>
              <a:t>DAX QUERIES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C66E77B-D6BE-CBDE-A01E-DDBC2A003F1C}"/>
              </a:ext>
            </a:extLst>
          </p:cNvPr>
          <p:cNvSpPr/>
          <p:nvPr/>
        </p:nvSpPr>
        <p:spPr>
          <a:xfrm flipV="1">
            <a:off x="762000" y="171389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22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1389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0FD23-0AF9-1AB3-5891-556B2AB02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2" y="7010400"/>
            <a:ext cx="5753098" cy="3238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2A3792-840B-3F3F-4214-C77A4297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866900"/>
            <a:ext cx="6324600" cy="504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2DFC41-BDE3-CF4D-A0B3-4F8E80723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2019300"/>
            <a:ext cx="8334375" cy="74580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E07136-ADB5-AB61-A5A1-2EBEF4DA1765}"/>
              </a:ext>
            </a:extLst>
          </p:cNvPr>
          <p:cNvSpPr txBox="1">
            <a:spLocks/>
          </p:cNvSpPr>
          <p:nvPr/>
        </p:nvSpPr>
        <p:spPr>
          <a:xfrm>
            <a:off x="1028695" y="809625"/>
            <a:ext cx="12895002" cy="12757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760" b="1" dirty="0">
                <a:solidFill>
                  <a:schemeClr val="tx1"/>
                </a:solidFill>
                <a:latin typeface="Public Sans" panose="020B0604020202020204" charset="0"/>
              </a:rPr>
              <a:t>VEGALITE CHARTS VISUALIZATIONS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3B021-0CA8-0DB6-3727-7B510176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8300"/>
            <a:ext cx="8534400" cy="6524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3150F-780D-2AAB-5F57-25AAC4B7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1728787"/>
            <a:ext cx="6872287" cy="63436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7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695" y="2557484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778EA4D-4FD7-B10B-B831-3DC828EA3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92" y="4312503"/>
            <a:ext cx="1623059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ublic Sans" panose="020B0604020202020204" charset="0"/>
              </a:rPr>
              <a:t>This project enhanced my ability to handle complex file structures and prepare raw data for analysis. I developed proficiency in using DAX for querying and generating insights within Power BI. I also applied key data visualization principles to design clear and effective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3ABFF3-FA2C-AAC1-8F03-7D69DA8C4104}"/>
              </a:ext>
            </a:extLst>
          </p:cNvPr>
          <p:cNvSpPr txBox="1">
            <a:spLocks/>
          </p:cNvSpPr>
          <p:nvPr/>
        </p:nvSpPr>
        <p:spPr>
          <a:xfrm>
            <a:off x="1016001" y="1124562"/>
            <a:ext cx="12895002" cy="12757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760" b="1" dirty="0">
                <a:solidFill>
                  <a:schemeClr val="tx1"/>
                </a:solidFill>
                <a:latin typeface="Public Sans" panose="020B0604020202020204" charset="0"/>
              </a:rPr>
              <a:t>KEY INSIGHTS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18E-F9F9-296F-1476-83C16E0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1" y="1124562"/>
            <a:ext cx="12895002" cy="1275738"/>
          </a:xfrm>
        </p:spPr>
        <p:txBody>
          <a:bodyPr>
            <a:normAutofit/>
          </a:bodyPr>
          <a:lstStyle/>
          <a:p>
            <a:r>
              <a:rPr lang="en-IN" sz="3760" b="1" dirty="0">
                <a:solidFill>
                  <a:schemeClr val="tx1"/>
                </a:solidFill>
                <a:latin typeface="Public Sans" panose="020B0604020202020204" charset="0"/>
              </a:rPr>
              <a:t>REFERENCES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CE58812-2DDC-0B5B-9FCC-726C9D39CDDF}"/>
              </a:ext>
            </a:extLst>
          </p:cNvPr>
          <p:cNvSpPr/>
          <p:nvPr/>
        </p:nvSpPr>
        <p:spPr>
          <a:xfrm flipV="1">
            <a:off x="457200" y="2247900"/>
            <a:ext cx="17678400" cy="19254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55926-D8E2-7963-CA64-4129ECEF3244}"/>
              </a:ext>
            </a:extLst>
          </p:cNvPr>
          <p:cNvSpPr txBox="1"/>
          <p:nvPr/>
        </p:nvSpPr>
        <p:spPr>
          <a:xfrm>
            <a:off x="1447800" y="290578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https://docs.streamlit.io/develop/api-reference/charts/st.vega_lite_chart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F0DA9-8482-C22B-007C-9FFF5A9547F6}"/>
              </a:ext>
            </a:extLst>
          </p:cNvPr>
          <p:cNvSpPr txBox="1"/>
          <p:nvPr/>
        </p:nvSpPr>
        <p:spPr>
          <a:xfrm>
            <a:off x="1447800" y="361950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https://altair-viz.github.io/user_guide/data.html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B65BE-AFC4-A854-BB9A-9B6D74689B6C}"/>
              </a:ext>
            </a:extLst>
          </p:cNvPr>
          <p:cNvSpPr txBox="1"/>
          <p:nvPr/>
        </p:nvSpPr>
        <p:spPr>
          <a:xfrm>
            <a:off x="1447800" y="438150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https://vega.github.io/vega-lite/examples/#repeat--concatenation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80DB8-7B10-B114-498E-9B99CB3572BF}"/>
              </a:ext>
            </a:extLst>
          </p:cNvPr>
          <p:cNvSpPr txBox="1"/>
          <p:nvPr/>
        </p:nvSpPr>
        <p:spPr>
          <a:xfrm>
            <a:off x="1447800" y="506730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https://docs.streamlit.io/develop/api-reference/charts/st.vega_lite_chart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987BA-98BA-AA6C-3FD9-341E81FED3E5}"/>
              </a:ext>
            </a:extLst>
          </p:cNvPr>
          <p:cNvSpPr txBox="1"/>
          <p:nvPr/>
        </p:nvSpPr>
        <p:spPr>
          <a:xfrm>
            <a:off x="1447800" y="5722374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https://www.kaggle.com/code/faisaljanjua0555/eda-google-play-store-apps/input</a:t>
            </a:r>
          </a:p>
        </p:txBody>
      </p:sp>
    </p:spTree>
    <p:extLst>
      <p:ext uri="{BB962C8B-B14F-4D97-AF65-F5344CB8AC3E}">
        <p14:creationId xmlns:p14="http://schemas.microsoft.com/office/powerpoint/2010/main" val="397264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17182" y="3731369"/>
            <a:ext cx="11413218" cy="1793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66"/>
              </a:lnSpc>
              <a:spcBef>
                <a:spcPct val="0"/>
              </a:spcBef>
            </a:pPr>
            <a:r>
              <a:rPr lang="en-US" sz="10404" spc="2361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</TotalTime>
  <Words>202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Public Sans Bold</vt:lpstr>
      <vt:lpstr>Public Sans</vt:lpstr>
      <vt:lpstr>Arial</vt:lpstr>
      <vt:lpstr>Wingdings 3</vt:lpstr>
      <vt:lpstr>Trebuchet MS</vt:lpstr>
      <vt:lpstr>Facet</vt:lpstr>
      <vt:lpstr>PowerPoint Presentation</vt:lpstr>
      <vt:lpstr>PowerPoint Presentation</vt:lpstr>
      <vt:lpstr>FLOW CHART</vt:lpstr>
      <vt:lpstr>DAX QUERIES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dc:creator>Arushi Bajpai</dc:creator>
  <cp:lastModifiedBy>Arushi Bajpai</cp:lastModifiedBy>
  <cp:revision>7</cp:revision>
  <dcterms:created xsi:type="dcterms:W3CDTF">2006-08-16T00:00:00Z</dcterms:created>
  <dcterms:modified xsi:type="dcterms:W3CDTF">2025-05-15T11:39:47Z</dcterms:modified>
  <dc:identifier>DAGmyJEjTwU</dc:identifier>
</cp:coreProperties>
</file>