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9" r:id="rId4"/>
    <p:sldId id="263" r:id="rId5"/>
    <p:sldId id="265" r:id="rId6"/>
    <p:sldId id="266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99"/>
    <a:srgbClr val="000099"/>
    <a:srgbClr val="FF7C80"/>
    <a:srgbClr val="996633"/>
    <a:srgbClr val="00FFCC"/>
    <a:srgbClr val="FF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FEEA-7EF8-4B4F-B647-AD5DE229E75B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EBBD-D052-4B1B-97A1-FED2D203A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1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1C35-106D-45D2-98A3-D27A656E76DB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54F3-B0BD-42B2-A7DD-86BA5FCB8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317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F10-4029-EE47-B3E7-3125545DDCA0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339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38A635C9-4A98-4745-BD96-9D0E32025E6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AD2-4034-AB4A-89C0-C313FE0C7214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9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04C7-595D-AD4C-8307-0F90C79BB03E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1E3-A61B-674B-92C3-EB18928CCB0D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476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38A635C9-4A98-4745-BD96-9D0E32025E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A110-0A03-C144-89DA-837B5764C54D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EA51-8155-F94E-9E80-1329451FC4C8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4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81-33E3-E64F-A65C-0369814015DD}" type="datetime1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3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AD8D-2709-8F42-B6E4-651A7B33142F}" type="datetime1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BDA-2F20-6544-A0E4-B899304A93C1}" type="datetime1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1B96-D7A3-764A-9EB3-EDC316A3822C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5474-34FB-6344-A72A-CAE9E87C788C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9563-CE73-1847-AFA3-2F10D8B878C8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750D7-642D-7691-81E0-4DB44203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BD407-867F-4042-888E-BD6A79BF20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04.027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4232" y="2966411"/>
            <a:ext cx="12192000" cy="707886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 – Based Traffic Management System</a:t>
            </a:r>
            <a:endParaRPr lang="ko-KR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1300483" y="1688316"/>
            <a:ext cx="968618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CA II: Capstone 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3073033" y="4415227"/>
            <a:ext cx="63900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Devyani Balki, 22070521051, Sec A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Sanskruti Nerkar, 22070521028, Sec A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Arushi Shivhare, 22070521062, Sec 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5B2E5E-F1FB-4B49-A15E-DFC13B08436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5E93E9-4624-4300-9736-8AD2206DEED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028FEAF-D49A-46B9-89E4-097BE7C6552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D876396-B2E8-4260-95F0-7F807CEBB336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54FF9D1-6089-4D74-8D8E-6D1177695082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88BD84-AC78-42E3-8E80-878DF518208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D1FACAF-51FC-4BC7-B86A-37A0AE818A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A1F696F5-C936-4257-ABAE-CFB663A4F5B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E7360DC-5C0F-466D-84A8-E0EE6E3AB0F1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8DE8446-7C37-470B-9371-440B4896B7BB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79F2E292-A6A3-445D-9144-E683946C0A1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E1355B59-DD0D-4CAB-945D-A12DD9E80FEC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91E57E2-15BD-41FF-A3AD-FEF3ACD07BA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ACC6ABAB-5C29-44A4-B49A-A3C7C7F7BCBE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A71DD83-8022-4143-A93D-17DDAFFAB864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1418661-1F77-4FAD-B4FD-28B2B041E7F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05CCC8A-C19B-40FE-BEEF-912A84A1EF9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5FBCACE-24A6-48D1-B13B-8F9FE120388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12CB76F8-C735-44B5-9A98-9F2B9379252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55127DA-3EE1-42DE-BA8E-69E101C286E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2C10520-9F80-4BE2-B993-5B905B809DE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EDB92882-0CF1-413E-8743-7A1E01EF2B8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0932F542-36CC-4138-A432-576700346F8C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3B6B041A-5F1A-40C1-9584-D5563AB6A193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C697974-1EFD-497C-8F1B-DEAA82EB7A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5C2CAB8-8604-4E04-9F23-99A720B6CD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8959DD7-B4AB-4F69-BB5B-9840CF94E3C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7EB0FDD-9AD7-4386-8559-CE3745BCEC8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ABA9570-C479-4F46-AD41-88F10E26579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96970B8-F5CB-412E-8251-9AF0578354D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D00D20E-2B63-4792-A233-43481FD84B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873ECCA-6F31-4A69-856A-82645EA1C11F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2821AFFC-1334-4BF1-A96A-FBE5CE0E32B4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FA386D3-FCFC-4630-B8F1-3144BCEA5BF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53EF3BC0-98DA-4218-B9E8-F47FA1C11F3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7645674-65CD-4C60-AE13-2D7A5DFAF5C1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1FC57F3-C93D-4A02-AA2A-37F81573623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920" y="6490548"/>
            <a:ext cx="4247655" cy="273466"/>
            <a:chOff x="4366684" y="2926127"/>
            <a:chExt cx="3278335" cy="2571063"/>
          </a:xfrm>
        </p:grpSpPr>
        <p:sp>
          <p:nvSpPr>
            <p:cNvPr id="196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1" y="190223"/>
            <a:ext cx="6879350" cy="999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3" name="Rectangle 2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DAB-B326-C608-ADAF-A4F1688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0AF688-ED7D-894C-9A4B-F3640CD0CF05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C0B8F5-CA1A-ED21-F6BE-5F49270F43E2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B09640-4D59-6115-73D3-101558A8EFB8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59F80042-611E-50D9-7D15-D9DF0475730C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7D3CB9E6-36E0-F285-5087-347B156C91E7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93D8E771-9495-AC2C-CBF9-07B45FBA22C5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23FC9ADB-5A08-8794-4B4E-167AF2EE5F74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39771076-5AD9-2D44-86A6-404F7C5F5B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2F26F92F-62DD-5CBB-14A4-FBB323BC5C5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74551E38-342C-5A02-F822-382D3EF9B95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C761039-97D6-BACA-8B9D-6548AD1944C2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4290240B-7ED9-06F3-7FB5-681DE6D63459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7798E450-4802-A001-DBCB-E1C538CBC845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EF9F89D-94A4-319C-E8DF-47AF91464362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FE1A22BA-A085-DB5B-7B9B-6E1FEA3CC728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54FE07D9-D24B-4600-7644-541DB74EF57D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71547513-A10F-C357-E1C9-89F53A0BDA07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BF6D3898-6A5E-E9A9-B250-D4F03E9ACB11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8A90940-D5DE-9FC6-39A6-0535458B5788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DFD300BE-7FBF-BBB4-0A16-BBBB7635580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D9AD810C-2DFA-732F-2DCF-36DC3615E951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F6A5FA4-C550-57CE-B5F0-36738A2252C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4ECBAD6C-5093-DAC5-9370-D83333815086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80EA217A-6077-8E98-A1D5-18CF6A719AA3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B4D92733-BF48-7F9B-3C06-122135F4F17B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DE74F40C-B781-2BB8-E21E-3984943B7820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FC002B60-2AA3-365C-6D0D-B9310E7AB44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208ECD55-B062-D10E-C4C6-B883674CC26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CB406BF-871D-F994-2E37-FE802878F6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ABA15D49-ADCE-84F8-83E1-7AF2E6953D9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2FA71670-1C6B-D029-3BC5-841EB3BAC59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D7069996-55FB-6F36-B1CD-44099B3EB1E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DB4F9E00-B21D-80D2-4382-2257330C064D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CBAE4ED7-BB7B-6668-DE18-D84C01E10EDD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BC6126-AF70-2747-B38C-F03F31F5FD8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164C76B7-A924-BEAD-D84A-56C9C1579FF8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19D1097-2229-9777-CBFE-B4BE7E39B8EF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F55D2916-0DD3-5F75-B359-80BCA5AE8669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29771B-7BF2-985C-472B-699A85075590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D5F7CAC2-3B87-135C-8EF1-795690B512F3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47BA71C-3C8B-7693-26F4-E8CC01050199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4937C8DE-3F06-A625-CC96-3C8E594DE97B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E3D79EE4-BCC8-53EF-EA8C-6266CF544CD4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3985592F-9B58-80B8-7266-93C3DF641F65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4B8BD607-4F09-42A6-BC69-4D52924C33B5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C4B0694C-EDE3-D69E-57EC-AD64612E36E3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B3C64F7-30B9-3804-6434-FE58C8E78117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F7E3551D-DCF8-E0C0-CA11-F16A7E3C7493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1A858B0B-2107-7139-B737-EFB6C8E8A131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D9C02FA-5EC8-1B24-B034-2443A467EA8A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2339CB28-D0DD-ABEA-9ED8-DCC6CB07FDF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135BCB5B-1C75-B008-3A72-CF3A29F972C9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BF19E4ED-FE00-599F-1327-32AAE88E351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9AA8B6BA-A52F-AB2C-41D6-7E395F1D62F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7DF715EB-07B7-3B5A-FC69-AAFD29F0BB6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E0A01714-1739-8A96-03E7-378B3D95BA89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7DBBEAF-0E92-439F-0A5A-4981F77C31C2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6FDC61-1899-FE96-5917-44E530900802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8F44868-5B86-7226-659B-9B5AD5DDE1FB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307CC8E5-688F-74E2-B603-D48356F87535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C285992-C162-C75F-5972-5AD2E96FC68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79701378-0C03-0083-42C7-BE1D6E379196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DF805B44-91AE-21BA-563D-E9B35B97E207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C48AD772-1898-292A-E500-8DBC65F0CB81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D2F0B547-DAC2-B538-756C-2159D629B6DD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47CEC3A6-CDE9-FF03-9605-CDD01ADF2163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3DD6E5DF-B810-621A-CBAC-C409FFDC9BAE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D4851B9E-7A49-DE06-FE4C-3AFEED9D018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854BA98-8915-1AF2-3692-4B6D5C73CB11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90839A5-D4B0-6F3A-3A09-3611DFE5429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7CB49125-99BC-3796-968D-7549B48198D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0EE30D15-8FF3-C447-B127-B4A0820709FE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BB0E1743-65EF-5442-7195-133E52457B6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1FD2BAF0-169B-1312-5FAC-27361339AA7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1A4A5C-78D5-460E-08F8-78E7D0856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B429-AA42-9660-81A3-A8AD1458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2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4C4A1D-13EF-FEF0-D404-FA12DAAE6516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DFAB61-F534-561C-50D0-3A02B18588BF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0AAC2E-5EA0-2954-6088-40178848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/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AA7FF-ECB9-63E8-7823-7F12096A096E}"/>
              </a:ext>
            </a:extLst>
          </p:cNvPr>
          <p:cNvSpPr txBox="1"/>
          <p:nvPr/>
        </p:nvSpPr>
        <p:spPr>
          <a:xfrm>
            <a:off x="164321" y="886691"/>
            <a:ext cx="119992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Urbanization has led to a sharp increase in vehicle numbers, causing heavy traffic congestion, longer commute times, and rising pollution levels.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Traditional </a:t>
            </a:r>
            <a:r>
              <a:rPr lang="en-US" sz="2000" dirty="0"/>
              <a:t>traffic systems operate on fixed timers and are not capable of adapting to real-time traffic flow.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With </a:t>
            </a:r>
            <a:r>
              <a:rPr lang="en-US" sz="2000" dirty="0"/>
              <a:t>advancements in Artificial Intelligence, we now have the opportunity to build smarter systems that can make data-driven decisions to improve urban mobility</a:t>
            </a:r>
            <a:r>
              <a:rPr lang="en-US" sz="2000" dirty="0" smtClean="0"/>
              <a:t>.</a:t>
            </a:r>
            <a:endPara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What's Up With That: Building Bigger Roads Actually Makes Traffic Worse |  WIRED">
            <a:extLst>
              <a:ext uri="{FF2B5EF4-FFF2-40B4-BE49-F238E27FC236}">
                <a16:creationId xmlns:a16="http://schemas.microsoft.com/office/drawing/2014/main" id="{005270A7-6E3F-E306-5E59-91CB551A9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29" y="4072021"/>
            <a:ext cx="2929006" cy="19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7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DAB-B326-C608-ADAF-A4F1688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0AF688-ED7D-894C-9A4B-F3640CD0CF05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C0B8F5-CA1A-ED21-F6BE-5F49270F43E2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B09640-4D59-6115-73D3-101558A8EFB8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59F80042-611E-50D9-7D15-D9DF0475730C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7D3CB9E6-36E0-F285-5087-347B156C91E7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93D8E771-9495-AC2C-CBF9-07B45FBA22C5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23FC9ADB-5A08-8794-4B4E-167AF2EE5F74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39771076-5AD9-2D44-86A6-404F7C5F5B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2F26F92F-62DD-5CBB-14A4-FBB323BC5C5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74551E38-342C-5A02-F822-382D3EF9B95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C761039-97D6-BACA-8B9D-6548AD1944C2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4290240B-7ED9-06F3-7FB5-681DE6D63459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7798E450-4802-A001-DBCB-E1C538CBC845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EF9F89D-94A4-319C-E8DF-47AF91464362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FE1A22BA-A085-DB5B-7B9B-6E1FEA3CC728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54FE07D9-D24B-4600-7644-541DB74EF57D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71547513-A10F-C357-E1C9-89F53A0BDA07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BF6D3898-6A5E-E9A9-B250-D4F03E9ACB11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8A90940-D5DE-9FC6-39A6-0535458B5788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DFD300BE-7FBF-BBB4-0A16-BBBB7635580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D9AD810C-2DFA-732F-2DCF-36DC3615E951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F6A5FA4-C550-57CE-B5F0-36738A2252C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4ECBAD6C-5093-DAC5-9370-D83333815086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80EA217A-6077-8E98-A1D5-18CF6A719AA3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B4D92733-BF48-7F9B-3C06-122135F4F17B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DE74F40C-B781-2BB8-E21E-3984943B7820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FC002B60-2AA3-365C-6D0D-B9310E7AB44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208ECD55-B062-D10E-C4C6-B883674CC26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CB406BF-871D-F994-2E37-FE802878F6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ABA15D49-ADCE-84F8-83E1-7AF2E6953D9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2FA71670-1C6B-D029-3BC5-841EB3BAC59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D7069996-55FB-6F36-B1CD-44099B3EB1E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DB4F9E00-B21D-80D2-4382-2257330C064D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CBAE4ED7-BB7B-6668-DE18-D84C01E10EDD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BC6126-AF70-2747-B38C-F03F31F5FD8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164C76B7-A924-BEAD-D84A-56C9C1579FF8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19D1097-2229-9777-CBFE-B4BE7E39B8EF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F55D2916-0DD3-5F75-B359-80BCA5AE8669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29771B-7BF2-985C-472B-699A85075590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D5F7CAC2-3B87-135C-8EF1-795690B512F3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47BA71C-3C8B-7693-26F4-E8CC01050199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4937C8DE-3F06-A625-CC96-3C8E594DE97B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E3D79EE4-BCC8-53EF-EA8C-6266CF544CD4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3985592F-9B58-80B8-7266-93C3DF641F65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4B8BD607-4F09-42A6-BC69-4D52924C33B5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C4B0694C-EDE3-D69E-57EC-AD64612E36E3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B3C64F7-30B9-3804-6434-FE58C8E78117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F7E3551D-DCF8-E0C0-CA11-F16A7E3C7493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1A858B0B-2107-7139-B737-EFB6C8E8A131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D9C02FA-5EC8-1B24-B034-2443A467EA8A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2339CB28-D0DD-ABEA-9ED8-DCC6CB07FDF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135BCB5B-1C75-B008-3A72-CF3A29F972C9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BF19E4ED-FE00-599F-1327-32AAE88E351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9AA8B6BA-A52F-AB2C-41D6-7E395F1D62F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7DF715EB-07B7-3B5A-FC69-AAFD29F0BB6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E0A01714-1739-8A96-03E7-378B3D95BA89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7DBBEAF-0E92-439F-0A5A-4981F77C31C2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6FDC61-1899-FE96-5917-44E530900802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8F44868-5B86-7226-659B-9B5AD5DDE1FB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307CC8E5-688F-74E2-B603-D48356F87535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C285992-C162-C75F-5972-5AD2E96FC68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79701378-0C03-0083-42C7-BE1D6E379196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DF805B44-91AE-21BA-563D-E9B35B97E207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C48AD772-1898-292A-E500-8DBC65F0CB81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D2F0B547-DAC2-B538-756C-2159D629B6DD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47CEC3A6-CDE9-FF03-9605-CDD01ADF2163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3DD6E5DF-B810-621A-CBAC-C409FFDC9BAE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D4851B9E-7A49-DE06-FE4C-3AFEED9D018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854BA98-8915-1AF2-3692-4B6D5C73CB11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90839A5-D4B0-6F3A-3A09-3611DFE5429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7CB49125-99BC-3796-968D-7549B48198D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0EE30D15-8FF3-C447-B127-B4A0820709FE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BB0E1743-65EF-5442-7195-133E52457B6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1FD2BAF0-169B-1312-5FAC-27361339AA7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1A4A5C-78D5-460E-08F8-78E7D0856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B429-AA42-9660-81A3-A8AD1458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3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4C4A1D-13EF-FEF0-D404-FA12DAAE6516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DFAB61-F534-561C-50D0-3A02B18588BF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0AAC2E-5EA0-2954-6088-40178848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/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AA7FF-ECB9-63E8-7823-7F12096A096E}"/>
              </a:ext>
            </a:extLst>
          </p:cNvPr>
          <p:cNvSpPr txBox="1"/>
          <p:nvPr/>
        </p:nvSpPr>
        <p:spPr>
          <a:xfrm>
            <a:off x="96384" y="72388"/>
            <a:ext cx="1199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ctr"/>
            <a:endParaRPr lang="en-US" altLang="ko-KR" sz="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Static traffic signals cause unnecessary delays and congestion.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Emergency vehicles often get stuck due to uncoordinated traffic flow.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There is no real-time analysis or response to changing traffic conditions.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This calls for an AI-based solution that can monitor, analyze, and manage traffic efficiently.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523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1EAE-0512-FFE0-0E64-A87D565D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176E6E8-577F-269C-0AD9-ED3139DBACAF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FE1310-2F9E-9E9E-CE80-B491B6EA0E42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FEF6CC3-7BD5-AF83-BBE4-9B44FABF884E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8D84CB04-D838-ED14-72E8-F778A6AF2ECE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02B678C5-BFC4-2C27-97AE-6C7FDA86FD29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07753E03-9DC5-7D27-BD01-A8D4EE89A76B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52A042C8-8B30-40FD-A14D-C9E56E2FEAFE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A2090823-256E-45F8-5609-0350B84FB73D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75BEBFBB-D299-49B9-3863-6C7F834BE97D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87D84783-C1B1-444C-2577-386B191DB12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36C5B7BB-F9C7-F49D-44D8-EB250C5A9FE4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D28C7ECE-BC41-9DB5-E35B-7316B587BA68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21365DD-C99A-06EA-DB4C-358D658723E3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931992A3-7A29-115B-E136-DE75238C101F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FDE3E6C0-B28F-0C5F-14AB-AB47CBB0559A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1823319D-71F4-42C5-8796-116226250ECA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15A2AFE3-B3D0-836C-7BE3-F428B20FA744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20C6DF27-2398-D833-5DC1-0CB5A3D7F037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5F1FF93-BBA1-19F1-D1CA-68D031E8FC0B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CDA73332-4F69-E3FF-2234-AD9A14C0E287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F8D87DB1-F2BB-1804-6420-298EE1AA2C5A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4DAD55A1-A9B0-DF8A-72EA-37FA7C6CA4B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D0E10089-E2D3-736B-542C-2CBB3132BA58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4BA4B046-4216-A9D6-7E6A-64BF1E64A86D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A843EF14-DECD-C46A-D9B2-70F02C16DE2B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A4EEA38A-5DEF-C547-9558-C25EA03E80FF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AAAF4171-3A38-9635-10C6-EB2D97F007C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E296F5AE-048C-B363-085D-B426BFE6681E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3ED4993F-59AE-B9D6-6C32-8822AA18383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F8307F6B-CB74-4371-B401-BE3726744845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17F3222-3817-D090-B18C-19B664B77398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75CA2D72-3E71-2054-6777-5569B5B14244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2687218B-D29E-189C-1AEF-3D3F9FDC817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A6C5DBF0-BFC9-930B-00FF-33E78F2220E7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26E0AED8-A702-4990-D449-0DD6E5CD3889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D1215DB3-D114-9D45-C6B3-F9EBCC3F57D2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FCB8A8A4-A6AC-61CC-317C-526E591F1F84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22BADFA3-A087-33E6-3A0B-2D95F960EF2E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235F9F9-1915-A0B4-A464-3ACF5173E74A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5ACF8E46-4FF8-7226-47CB-8B96196B3145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9F27A9AD-A9E5-9BB3-E4A1-906C2C2335F2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5881A4A2-F4BB-21C6-776F-D2A83BFB8BC9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3EA79325-1381-6506-F15F-75897B0449DE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1BF735BC-FDF5-8629-235A-61387E1B00C3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2BF7A064-8930-2523-3827-F833D234E556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7926F041-672D-6065-1E4E-C1AAB6BABC8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05866286-6B05-DB71-40D9-586884F95C2D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6D8C518F-CCDD-2B1A-5184-053081176B6C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1E22C565-C36F-F0DD-6EB5-BA9CA0C79F6E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906307B2-11D9-99F7-E720-DEE58E54ECB4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8A4BC560-19DC-F5B4-284C-6D6651B08C7D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4F1FE50E-5A38-5E41-56BE-3C14F089293F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50F22108-6886-6173-55CA-54B4FE4BD7F9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E6C512C4-663F-A5DA-9004-BD085D12B19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77B9034A-3EF7-F342-5DE9-3A76F3B70B7F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1369EC9E-B664-C237-ED70-F9A0109D0B95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049081EE-2ED6-4712-0443-1869B4CEBE2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5079CC07-9182-F049-5BDC-205772C044B7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5CB44E2B-6E97-758D-F3F8-CEC32C9F4CD1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B3FFF92A-C34A-6439-D3EA-F7E4AE02B2FE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4FE7C22D-7DA5-DB8A-C9F6-D4B85B3BB07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11E6B7B3-16E2-E77D-2521-F14685102FFE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251992CE-BC9C-D27B-BE5A-259C636B907C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244094C4-77B6-969A-24DD-F8929CCC48B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9295441B-6885-0AF6-2EF5-1EE5D58B9339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F78C2E1B-728D-F86E-56FB-8405C062AD3F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1A9CC33F-5BB8-D22C-3674-80DCA04E4B83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6AD79151-95D5-6F7A-5F9F-10975BB126A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AA7ED297-0727-69D9-AB6A-F86EE4DBF270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53752ABD-D11B-A2EF-2C5A-03E85930093D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2CEA184C-6BD2-6CF4-51B8-79F24C380259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604C453B-34CD-DA8D-2D8E-B3CD54A4F574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C1FF3F7C-021B-6F4F-215C-2E1013FFE3E2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DBBCCF13-5F0C-6978-A45E-86C4661B940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33E76-DCD4-36B4-BAB2-33AB41E54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029A5-9337-34A9-F476-EDB399E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A62334-2B8F-579C-62D8-53F6FB103E03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30FDD-1EAE-E161-0468-0BFEDB7D43D0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527C8E-8B51-749B-2488-91798946F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188BC527-4A2D-AF9A-3232-BC9EB7FEE52A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88CD-9793-E943-CBBC-321DED77F100}"/>
              </a:ext>
            </a:extLst>
          </p:cNvPr>
          <p:cNvSpPr txBox="1"/>
          <p:nvPr/>
        </p:nvSpPr>
        <p:spPr>
          <a:xfrm>
            <a:off x="86416" y="857591"/>
            <a:ext cx="7808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Develop an AI-based Traffic Management System: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Create a smart system capable of analyzing real-time traffic data using computer vision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Dynamic </a:t>
            </a:r>
            <a:r>
              <a:rPr lang="en-US" sz="2400" b="1" dirty="0"/>
              <a:t>Signal Control: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Automatically adjust traffic light durations based on the number and type of vehicles detected at intersections.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Emergency Vehicle Priority: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Detect emergency vehicles (e.g., ambulances, fire trucks) and give them immediate passage by altering signal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Reduce Congestion and Waiting Time: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Minimize idle time at signals, reduce overall traffic congestion, and improve fuel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Enhance Urban Mobility: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Support smoother traffic flow, better route planning, and improved user experience for daily commuters.</a:t>
            </a:r>
          </a:p>
          <a:p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4555578" y="47625"/>
            <a:ext cx="308930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</a:p>
        </p:txBody>
      </p:sp>
      <p:pic>
        <p:nvPicPr>
          <p:cNvPr id="84" name="Picture 83"/>
          <p:cNvPicPr/>
          <p:nvPr/>
        </p:nvPicPr>
        <p:blipFill>
          <a:blip r:embed="rId4"/>
          <a:stretch>
            <a:fillRect/>
          </a:stretch>
        </p:blipFill>
        <p:spPr>
          <a:xfrm>
            <a:off x="7894864" y="1685396"/>
            <a:ext cx="3962400" cy="3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9F68-2776-05D0-FCFE-685B468B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F790580-E017-E91A-7A4A-0CDE63EC374B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360E44-39F5-9584-A942-53B944EA1CCF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F39BE3-E091-17D5-C712-EC0B665D528A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9CC3CE2B-D8FC-AE70-B775-23A206B5EEAF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6B442B85-395B-D478-1842-06FF7033CE72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7249745E-D478-303D-E0DB-7A417EB80FCC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F8D3E595-0801-9AA2-6E74-000290729511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B7D2E952-A062-9527-83EE-C3DB8441906F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1629A374-F54B-0FBD-7696-D5CB4ECBE53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CE08B4A7-9B40-6E46-DC98-EFAEB43D1F76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50A90CE6-ADB9-09C5-3C6A-267CDF0E6C81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26B48F2A-D6D1-F58A-A7A8-85BB43537E0D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AE9EC775-CF8D-B11C-6856-0280F3D4D28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7870A58-8AB3-42DE-4EE1-3BAA65AA95B3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32C2FC9D-93CD-32B9-A8B4-6F452F6713CF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64C200DC-160B-C160-278D-ED7DE2DEF5F7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26C6796-2A29-F143-A4DF-9082368ED53E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656A1BB9-43A4-1219-E704-9CCB710CC236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BC06EE08-1AAE-FC6B-2E05-AE854585280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80607224-B125-7E5B-58F7-4A55C948352B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4AB83274-DBCA-DDE4-647D-9C463233FAFE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D90DA3BC-1A18-1FCF-928E-CE7443B7A4F7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0BD2DB30-699F-8298-19F5-6BD8F38419BE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A466E3C8-85F6-4836-4B8A-86ED9D2E4F41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46D48C0-BFE8-1233-1A12-FA970A7D206D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CF839AC1-C206-FD10-350F-EF9131A37027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ED23458-2552-21EE-7CB1-E777E9A8A6E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87C7800F-ABED-5665-A07D-BD0FDD605ADB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491FDB99-EF71-13AC-75B6-46319D5D3497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2ECB6503-1206-E39E-C3FD-D8FB0106F312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3E7DE310-7233-3F7F-1977-3E3158125FA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E794D67-25CA-6F71-543C-2DCB38C6920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E2416E4A-488A-674B-FF1F-5EE5C6AE89D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5A93DF95-5380-2D62-D0E9-68B1E6EE14E0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7175FE1C-F13D-E808-61F6-7EFB889A0BB7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B9588E4C-CAC1-C2DF-D50D-D296E6C3D7FF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6ABFDD5-DECB-9E55-3B33-D1344216BEB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41D58289-63FF-3E55-67A9-4B48494363AB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D96002-CF6F-61CB-153A-07F848BEF859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08E0A0F-366F-2BF5-F628-572CAC17EDDB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FB624D46-FEDC-BC41-6F7C-CB0DCA240C3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0D319D2A-C4EC-4043-A717-29D26333742C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3313C6AB-0463-91CA-B4D4-409F286919F2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4E2949FC-C882-B2F3-A6FA-96C9CC517C72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A0D18F9-8EAA-6860-9A7B-F06DA6C8F32E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14A80103-B5CB-7B6B-99EC-4AA03D61D96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DDD8452E-2CE7-D926-78F7-655E04144D4F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5CB10538-FC37-AE03-2378-5470DF87FC0A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0642A8B5-67E8-7B24-7D5A-720835AEBDC6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E28A85AA-573E-0EA9-83DA-50EB8C6A0158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6C23B435-33AC-DF7C-B97A-DC5CE9BE54E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8A253DA4-40ED-D660-8B51-EBE1600124AA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AA00B0FA-C707-D9FC-C877-9D81A0B8FC8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049E1FB3-4F97-BAF8-FDFB-C4E80607436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592A89C1-7BED-920C-92FA-6885CF7265BB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9B46DF8F-FF83-A9E5-9EE1-A71D7C5C784A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161BC44A-8615-8953-F6A0-9109F5BB95C4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93F8D64C-680D-94BF-1EEE-0ABA64207B68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71C509FE-1ABF-06F8-5969-FB3BF1AE387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C6FDEDA6-EE7C-BD19-DD96-CD8B91D95EDE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722847D0-B99E-AC1E-2DA4-29DBE5D15BAE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404D5341-6236-1DD8-989E-1B28A2D5F7D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4796ABD3-722B-AB62-001E-CAE6D950AA61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5A7D2A84-4A85-B07F-1223-75CF4D1F57FD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5DE8455F-BE93-EA6B-77C3-5891B413EF02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805328BD-1316-5E60-71AE-AD360FB7E7DB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37B33A70-8722-DCE1-9427-E92072651861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4AA0E3B9-9D5F-11E9-1F84-A7645D286B96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71FCDDFB-C520-A02E-A16A-2587D178D6D1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B579144-150A-8478-6C4F-7293A01BAEB0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91387E6C-DA53-3747-11BF-3157E2A9D4D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1734FF23-CB8F-7955-D08C-C5B863099D04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CCD942B4-402D-00A9-CE32-DD11FD341C6E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2487A51D-8EF6-7F8A-AE2D-7A95B3C73F21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8E2193-4588-04F3-E0B6-02543F0FD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37DD-CF4B-6E18-60E0-65A5207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5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040241-DD4F-E544-86C7-27B1D6BE3F48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4B085D-B078-9AF7-9C28-D2BDFE64E448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A3C34C-FE90-190A-1470-20F37342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36648A60-904C-D6A4-EF3A-5EC9896AC71F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8CF38-CA43-A03F-3631-8A8B78767FFF}"/>
              </a:ext>
            </a:extLst>
          </p:cNvPr>
          <p:cNvSpPr txBox="1"/>
          <p:nvPr/>
        </p:nvSpPr>
        <p:spPr>
          <a:xfrm>
            <a:off x="125443" y="13542"/>
            <a:ext cx="76817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algn="r"/>
            <a:r>
              <a:rPr lang="en-US" altLang="ko-KR" sz="2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Collection: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Traffic videos were used to simulate real-world traffic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Vehicle Detection: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Implemented YOLOv8 (You Only Look Once) algorithm to detect and classify vehicles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Image Processing: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Used OpenCV to analyze traffic density and movement from video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Dynamic Signal Control: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Signal durations were adjusted based on the number of vehicles detected in each lane.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Emergency Detection: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Special logic included to identify emergency vehicles and give them priority passage.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Simulation Testing: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Entire system tested using Python to demonstrate effectiveness in various traffic conditions.</a:t>
            </a: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111D57-6C9B-C7BF-FF1F-D884C189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05" y="2399388"/>
            <a:ext cx="4827748" cy="26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D997-F636-C623-B3DA-78C016C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E6697FC-EA3A-B36E-5F68-63EA6C5CD2D8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EF5EDB-B709-7F65-8EE0-D830D9BDF499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4F30161-A71A-E468-B454-6DDFBB04D98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0FF59F7D-BFA4-D2A6-6A88-FE837C5AE80B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DB4094F5-1B8D-8DAD-52DD-C87E6DE09F1D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8AE25A56-6094-B6F0-E476-4BA70649A6DA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AC3FA22E-F671-86E7-2B4A-4BF7232DEC19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CFD80086-F1F8-60D0-3CDD-B9D6012166F7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B3FC7089-FDD3-6575-5A3A-AF550303582B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CF1B9ADB-68FE-A7A6-6F17-BBC2C78D45A5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0E20524-77A2-2692-7B7F-824E22A88C75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98288D66-E003-A422-FF69-86D97DD89D9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AF82159-FE37-BE80-2E4E-8AFCEC93D09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4A4077AE-6ACF-9663-9313-68EB917FD9CA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98B8913A-5226-5924-F95C-8A4A358B06BD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60B4B10F-39B3-DE16-2552-01EA161F96A3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EDC96026-FE0B-4859-671D-B4062318DED9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E35AF601-B4AE-D352-F81F-8B8815FA6594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BF36827-DAC2-9F3C-4160-C8EF3085C49C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6FA230EC-8186-BE07-A356-107A8ED7E68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303A87A4-C49B-76DC-575B-9E0454D0F9D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658C255-E19F-906D-6CF6-C91A5E8EE9B1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6C437DCA-2F42-EC19-B564-DADFE7CCCE2E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F4803722-76A7-95C3-4263-B2778E71D2E2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CEB31A23-9A70-1A0D-4B12-8DCA3F5ACB2F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714C512A-E41B-6530-7849-AD6D79B05275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E4A521FA-DAA0-EDE9-48A6-A44C1BFA86D0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B8664E83-3D21-7DBA-A9AE-D9BBAE302DB0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7F638A58-5446-EC8D-AC6B-72FF2CEA11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DE7C9CE-0F1D-FD2F-CC04-9615E00AF0E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8EA51667-E8EB-B408-E907-1713D394CA7E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7BEDF96E-7BBB-BD51-84AB-D83BC250D56D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B005944D-C6FD-6C3B-CE26-782E54A68EA1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E6605E83-E58B-440E-05C8-41BA216E4727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183FE5-7176-00A5-D3F0-8F85B507C5B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66B04D30-8956-BEBE-F844-F9D0558EC0D5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8A68F052-2161-9E25-012F-DBACD3808F7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509A47E3-CE19-8714-D315-A48AB7A40927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2D4B91-AA14-7B65-4715-520E93DDEE4E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368F1BF-8EB1-1456-1674-A1449EDC1AEA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00FA05ED-4AFD-8425-EE9B-279E5D828F8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AB4EEB6B-4E0B-46D7-A5ED-A8D5733B0C65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3026742-99BA-D0EE-8E58-2CE5BF6B998B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248E034D-F0AB-4C9A-FB45-7450F485C04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605E9162-74FD-01B5-D0DF-D8D982C80E7F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46F927B7-0AE0-C32E-773B-42AD7652FA0B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A339928-3611-6343-15B9-89FFF8C54B48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0D533102-7812-56C4-AD52-CA84697AB98B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475480A1-DB16-4FA7-5C88-D2A576DEABE3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E38F25D4-1039-EFDF-587C-C0975A1683B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B7A63D22-DE66-9A17-D80C-FDD036F16DD4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AD80E654-29AC-F12C-FEC6-2D6B11F5E267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083D5EB-BC0A-0E35-2AFA-18549D52771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B84C45AE-4F6B-AB41-84A4-4BE5A1FAA74B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D3DFFE29-C165-A206-B538-B5877739C220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2F1018E-B43D-86A7-C918-7610C40DD953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FF1B466-7680-9FB9-C312-611B5276BAF3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F9ED99-E5F5-1777-3161-B00255789D2F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F5A2EB1-AAFE-BC1A-1D3B-D31CA1D6808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299275E5-8AF5-19BD-10CE-D793050EFCC4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405E31BB-974A-9BB9-AC54-292C319F453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17ECA7DC-2C03-8348-7093-020CC762EE0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EB89EC3-B264-8B9D-F4C0-EA5E0851DB9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1A85BC4-A7FA-457B-3A87-223BDFDFF214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6C83B7F5-C230-3E78-8B12-D64239EE005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22B5808F-24C1-F047-3279-2B51ADA60A55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E0300DEC-24ED-0127-BAA2-0B212D6377F8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E223DC88-B244-565B-8F3E-DAA5893815F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BDEBBE8-089B-2F62-5FDE-7278C052966D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C3EDC35E-549C-9606-460A-EE1EBEE836E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4CE9A67-E4FE-E477-F484-5F2A65C7337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2702BDFC-0CC0-D879-FAAC-FBB7E8ED7CC8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7DDD3E9A-45DA-E959-A820-E0411D7DA354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56C13F96-6AFB-0349-B1F5-63B7C9625999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2DCFEF-A746-63F1-D713-694F9A618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4AA2-89A4-2A71-F26B-F97E262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6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07F601-0256-2A73-B719-93AF0D1488E2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D3EE2-D851-DF26-DC59-F1FE65546143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3C863A-D507-0E42-BBB9-9407AB03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3DF975E1-5B19-8EDF-6504-DD57DAA8A5C8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6126-EA59-8CBE-05D7-1C00C7004429}"/>
              </a:ext>
            </a:extLst>
          </p:cNvPr>
          <p:cNvSpPr txBox="1"/>
          <p:nvPr/>
        </p:nvSpPr>
        <p:spPr>
          <a:xfrm>
            <a:off x="211142" y="322464"/>
            <a:ext cx="11610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altLang="ko-KR" sz="5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/>
              <a:t>High Detection Accuracy: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YOLOv8 achieved accurate real-time detection and classification of multiple vehicle types (cars, buses, bikes) with low latency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Adaptive Signal Timing: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AI model successfully adjusted traffic light durations in real-time based on vehicle density, improving overall traffic throughput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19CD30-667A-6495-1ABB-6228FFFA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36" y="3445583"/>
            <a:ext cx="3564791" cy="28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D997-F636-C623-B3DA-78C016C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E6697FC-EA3A-B36E-5F68-63EA6C5CD2D8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EF5EDB-B709-7F65-8EE0-D830D9BDF499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4F30161-A71A-E468-B454-6DDFBB04D98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0FF59F7D-BFA4-D2A6-6A88-FE837C5AE80B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DB4094F5-1B8D-8DAD-52DD-C87E6DE09F1D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8AE25A56-6094-B6F0-E476-4BA70649A6DA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AC3FA22E-F671-86E7-2B4A-4BF7232DEC19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CFD80086-F1F8-60D0-3CDD-B9D6012166F7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B3FC7089-FDD3-6575-5A3A-AF550303582B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CF1B9ADB-68FE-A7A6-6F17-BBC2C78D45A5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0E20524-77A2-2692-7B7F-824E22A88C75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98288D66-E003-A422-FF69-86D97DD89D9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AF82159-FE37-BE80-2E4E-8AFCEC93D09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4A4077AE-6ACF-9663-9313-68EB917FD9CA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98B8913A-5226-5924-F95C-8A4A358B06BD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60B4B10F-39B3-DE16-2552-01EA161F96A3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EDC96026-FE0B-4859-671D-B4062318DED9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E35AF601-B4AE-D352-F81F-8B8815FA6594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BF36827-DAC2-9F3C-4160-C8EF3085C49C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6FA230EC-8186-BE07-A356-107A8ED7E68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303A87A4-C49B-76DC-575B-9E0454D0F9D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658C255-E19F-906D-6CF6-C91A5E8EE9B1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6C437DCA-2F42-EC19-B564-DADFE7CCCE2E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F4803722-76A7-95C3-4263-B2778E71D2E2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CEB31A23-9A70-1A0D-4B12-8DCA3F5ACB2F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714C512A-E41B-6530-7849-AD6D79B05275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E4A521FA-DAA0-EDE9-48A6-A44C1BFA86D0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B8664E83-3D21-7DBA-A9AE-D9BBAE302DB0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7F638A58-5446-EC8D-AC6B-72FF2CEA11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DE7C9CE-0F1D-FD2F-CC04-9615E00AF0E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8EA51667-E8EB-B408-E907-1713D394CA7E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7BEDF96E-7BBB-BD51-84AB-D83BC250D56D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B005944D-C6FD-6C3B-CE26-782E54A68EA1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E6605E83-E58B-440E-05C8-41BA216E4727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183FE5-7176-00A5-D3F0-8F85B507C5B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66B04D30-8956-BEBE-F844-F9D0558EC0D5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8A68F052-2161-9E25-012F-DBACD3808F7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509A47E3-CE19-8714-D315-A48AB7A40927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2D4B91-AA14-7B65-4715-520E93DDEE4E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368F1BF-8EB1-1456-1674-A1449EDC1AEA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00FA05ED-4AFD-8425-EE9B-279E5D828F8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AB4EEB6B-4E0B-46D7-A5ED-A8D5733B0C65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3026742-99BA-D0EE-8E58-2CE5BF6B998B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248E034D-F0AB-4C9A-FB45-7450F485C04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605E9162-74FD-01B5-D0DF-D8D982C80E7F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46F927B7-0AE0-C32E-773B-42AD7652FA0B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A339928-3611-6343-15B9-89FFF8C54B48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0D533102-7812-56C4-AD52-CA84697AB98B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475480A1-DB16-4FA7-5C88-D2A576DEABE3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E38F25D4-1039-EFDF-587C-C0975A1683B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B7A63D22-DE66-9A17-D80C-FDD036F16DD4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AD80E654-29AC-F12C-FEC6-2D6B11F5E267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083D5EB-BC0A-0E35-2AFA-18549D52771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B84C45AE-4F6B-AB41-84A4-4BE5A1FAA74B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D3DFFE29-C165-A206-B538-B5877739C220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2F1018E-B43D-86A7-C918-7610C40DD953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FF1B466-7680-9FB9-C312-611B5276BAF3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F9ED99-E5F5-1777-3161-B00255789D2F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F5A2EB1-AAFE-BC1A-1D3B-D31CA1D6808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299275E5-8AF5-19BD-10CE-D793050EFCC4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405E31BB-974A-9BB9-AC54-292C319F453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17ECA7DC-2C03-8348-7093-020CC762EE0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EB89EC3-B264-8B9D-F4C0-EA5E0851DB9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1A85BC4-A7FA-457B-3A87-223BDFDFF214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6C83B7F5-C230-3E78-8B12-D64239EE005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22B5808F-24C1-F047-3279-2B51ADA60A55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E0300DEC-24ED-0127-BAA2-0B212D6377F8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E223DC88-B244-565B-8F3E-DAA5893815F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BDEBBE8-089B-2F62-5FDE-7278C052966D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C3EDC35E-549C-9606-460A-EE1EBEE836E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4CE9A67-E4FE-E477-F484-5F2A65C7337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2702BDFC-0CC0-D879-FAAC-FBB7E8ED7CC8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7DDD3E9A-45DA-E959-A820-E0411D7DA354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56C13F96-6AFB-0349-B1F5-63B7C9625999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2DCFEF-A746-63F1-D713-694F9A618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4AA2-89A4-2A71-F26B-F97E262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7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07F601-0256-2A73-B719-93AF0D1488E2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D3EE2-D851-DF26-DC59-F1FE65546143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3C863A-D507-0E42-BBB9-9407AB03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3DF975E1-5B19-8EDF-6504-DD57DAA8A5C8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6126-EA59-8CBE-05D7-1C00C7004429}"/>
              </a:ext>
            </a:extLst>
          </p:cNvPr>
          <p:cNvSpPr txBox="1"/>
          <p:nvPr/>
        </p:nvSpPr>
        <p:spPr>
          <a:xfrm>
            <a:off x="302104" y="1230097"/>
            <a:ext cx="69714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Emergency </a:t>
            </a:r>
            <a:r>
              <a:rPr lang="en-US" sz="2000" b="1" dirty="0"/>
              <a:t>Vehicle Prioritization: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system identified emergency vehicles and dynamically reconfigured signal timings to allow immediate clearance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Reduced Idle Time: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Compared to fixed-time systems, the proposed model significantly reduced vehicle waiting time at intersections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Efficient Simulation Results: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Python-based simulation showed effective traffic flow optimization across various traffic volumes and conditions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Scalability: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modular design allows integration with existing traffic infrastructure and future extension to smart city platforms.</a:t>
            </a:r>
            <a:endParaRPr lang="en-US" altLang="ko-KR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4499" y="282930"/>
            <a:ext cx="36583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Key Findings</a:t>
            </a:r>
          </a:p>
        </p:txBody>
      </p:sp>
      <p:pic>
        <p:nvPicPr>
          <p:cNvPr id="160" name="Picture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6768192" y="1791600"/>
            <a:ext cx="5049093" cy="34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7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AEC6-383E-6B7D-78BD-F87054D9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1A792-1D3A-B834-EB0A-E1F2EC704C8E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399CD94-AF97-0D1F-4AEA-B2807ED5B053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0809DAB-0870-EF22-ECBD-D74A19B03F3B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75254085-6293-825D-237D-A8970F404AD5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1B53474-DB8D-15A3-33B5-C490CC938DBA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4F4A3AE2-B448-DF5B-AF17-8466A76BFD85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67C434E2-9283-8F83-C670-5F4E393321BA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6C196C8E-EE73-9633-C6BD-F63F9DA1F67A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CD67C576-FAA6-E997-EC81-62FCF9A8661D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38492766-204E-D1D3-4DC3-607733FE8294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1C6E930-B3D0-B55B-D1F7-1BC088823BBE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8DB8A26C-1A07-3D41-58A6-A8695B6F9A78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C1063460-0504-E5DA-16A9-E115011B87B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E0D9782-A90A-9570-C27E-448F769EBB2E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43FF9619-CE05-EA05-69B6-1BB931F76451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1104C4E6-EC4A-E67B-7DE8-C063F934A2D1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84716106-8726-2FA9-C6E8-87F214A9E35F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178D2B68-D437-D82A-0A9E-C1E5A27429B0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1DBDF9E2-3007-8FB4-785A-F1C8F5E07823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9BCDF297-D39D-C963-18A4-E5E7CEE237BD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9201CC8B-74E5-E6C0-17AF-BB55F68FE33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F0A3E22-5D44-32CE-BAD5-64C55576810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A5DCCA64-40DF-94D8-B7E2-979B0E85436D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14FDB864-65F9-50CB-FA9B-3BCC197B987D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E0551207-97F8-34C3-1210-68AB439E147D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7ED7203C-D4B1-DA8B-B32D-F20F6E6B2083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72A1CC31-98FD-6EC6-C222-10F4E9440A23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BE5201EC-E48B-CBB2-EC1F-61FE2F170D96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A7BB735-4505-A4E7-AA72-96C7869BC42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37AD4051-2155-AE6A-4C96-ACBAB81151A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8BF7FEFA-7654-CAD4-E101-789198F4FD37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9332E54D-3F71-918D-E73F-C3B9A5CEE517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C7A3BF07-761B-F08C-916C-E339C7DB100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ECCFEBD2-F570-2183-9A76-4BE01FC8CBC9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6721411B-DB89-8584-3EAC-2DA10218D27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BAB10A89-83E1-F6F3-FD2A-CA0A8E595D73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3F1F8669-5907-D429-A5C7-F5EE5A45CE7A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AB196B8-502D-D81D-0760-E16D0C37910E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C2C8614-28B0-199F-36BA-A9645F98E0E4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88FBB71E-ED82-C82A-052D-4B4B225A6500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F562D201-4066-21B2-A455-6EEFE82FF96A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52339A9F-F580-69C3-0E36-4D5B0190E1C1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B0BA59B-9EEA-1164-A374-49E55B7E927A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BA5E52A2-0A4E-374C-7E1F-088DDB9C9824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C9CA2739-8CFD-3EAC-365B-4F0C02917A9A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E1ECC2F5-7598-852D-83B6-BF387788872E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46380DCB-EBCB-30C2-0A59-6507D199D1BD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64020242-6C25-E441-C1F5-683068509926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6758AD85-0C51-78C0-A8EA-484743A589E8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11E4D37-BA72-772C-1395-E408D6F9FCDB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80EF7C71-3A4D-A103-733E-968D8DF58D31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30E1F45B-8555-6057-EF00-ED9CD7804023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E3EFC865-386D-6A7E-61AE-C082EBA51CEA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177EC028-7E90-0315-5006-5B685FF9A74A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1960E430-8B15-7B0E-DAD8-F8F1F3B3B784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2E0B676-2018-8307-4BB4-5F863BC4E2A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4E182663-AEE1-4AE6-9EB9-76A1C391C929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F600D10-D5B8-1BF5-ACB9-9A1DB6770291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B0F14D6B-68B3-0264-D0CC-9E8AE4F8246C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59140A22-3B24-5E1C-AFCC-902B7A3BDAFA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A8522D0-A1DA-B21E-BDE9-BC04DA1120E4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F81F7932-A8E7-983F-0270-9006552DB25E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AF2FF4C4-D100-A8B6-7F19-39B81AF5474D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F52DED71-5BFB-78F9-0A74-721B52253683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05FDE19F-FA2F-5FB0-E377-CFF0011B9F2A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B9DF9363-E7E5-DEF8-B3F8-31BD391AD37B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1C8F2448-DE17-8F81-59A7-7918D9E6A42A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15E51822-17F2-0789-F976-D1BE5CE5C067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1941B1B2-7F58-0220-6EAE-AB314D067DCD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1FB9595-CC88-BDCB-8A7B-9B3FEF5DC3A1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1F76D38D-37F0-FE26-2A78-977BCE7B8716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8F8C87CA-0525-843E-538B-1A9D92D2A601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1DEE0CB8-70BE-CFD7-2902-EADA77BB3F1A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A539DD45-9F2A-944B-FFE4-474AA50F196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C6B06B-EE11-88DA-96DA-BECDE5F0E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F19A9-4FFB-B95E-1996-7E9252B8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8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3DA03-E779-C50A-4069-620BD252AE9A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1ED1EC-6E3C-E8AD-B3C1-EBB6189FE448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2EEBA2-7FF2-82F0-8B5C-A8035055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2121FE0A-4F20-99F0-1870-15809C949B58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8CBD-580B-62B6-24F0-70C652226BE7}"/>
              </a:ext>
            </a:extLst>
          </p:cNvPr>
          <p:cNvSpPr txBox="1"/>
          <p:nvPr/>
        </p:nvSpPr>
        <p:spPr>
          <a:xfrm>
            <a:off x="132242" y="735422"/>
            <a:ext cx="117644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proposed AI-based Traffic Management System effectively addresses the limitations of traditional signal systems by using real-time traffic data and intelligent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Through machine learning and image processing, the system adapts signal durations based on actual traffic conditions, improving flow and reducing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Emergency vehicle detection ensures faster response times and prioritization, enhancing road safety and emergency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Simulation results confirm the system's capability to enhance traffic efficiency and urban mobility.</a:t>
            </a:r>
          </a:p>
          <a:p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Future Scope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Real-World Deployment: Integrate the system with live CCTV feeds and smart traffic controllers in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IoT Integration: Use IoT sensors for additional data like vehicle speed, air quality, and road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Data Management: Implement cloud infrastructure for centralized traffic data analysis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Mobile App Integration: Notify users about traffic congestion and provide optimized route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Pedestrian &amp; Cyclist Detection: Extend the model to account for non-vehicular road users for safer intersections.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06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8FCE-94D1-BFF5-E94A-AB6231AE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363A130-EF34-8083-1F37-54A8385F1B3A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7332135-89A2-39D4-F637-1ED5B737FB1C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669426-EDBD-DF6D-6201-39522A1FC980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9225ED2-6A4A-AA34-F25E-DB508BCF1EF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2A2A0000-3125-31DE-AD34-8B7031E6619C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F46BA52-F57B-443F-07D7-09EC774DE60D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1D78187A-61CA-B608-00EE-B2FBE5F2F9AD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5FA0948A-7561-E7C0-C3B7-C013F4B4F79F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0CF12014-7CB1-5327-0770-0545DE42C8E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1850AFF1-2F24-16EF-B35C-D787FCC0DBD5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A0ECB638-B362-7CDF-AAD7-0762C0B59D14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85729A5C-324C-C590-D764-4636716967C5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8F1A70A8-876E-1499-AF00-8F6F66ED60B9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C8FC28A-4546-76D8-DDF3-7DACBA105E81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0E63D174-EE54-36F9-CC92-798DB91D42B5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2A4DA0D-E1B4-2427-F7F7-150A68394D9B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CE0E6273-6085-FF7C-3B4F-B3C74DD247D5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53C16FF4-B47E-05C1-DFE6-E58227B475CE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1D7CBE9B-B371-A6DA-C704-3D6F42CE4A7A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40668AD0-FD9C-78E7-D1A4-BF63B414A87B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9E632F74-EAF6-3FB5-92FA-580999E84DF2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C9ABC98-1929-B7CA-E35F-4EC5B69CFB3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FCAEFA77-CFE0-8CD1-B8CD-D8C772BA0813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FB0A5EF0-8289-369D-CA02-EB024BE324ED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410D2303-8663-746B-5617-A07BCD8EA7EC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569FCC1-26EB-6A75-3F81-2AA9F970D143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9D2FF96D-62D8-4B14-EB5C-F37941419874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46D4F59-157A-8168-1723-46397F23F47D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D8077D20-B8ED-3A29-02ED-E6F3E23B2470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0C73BA54-EFEF-BD15-9D7B-C8552ED4E8CE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7AB8ED74-BC47-0CA4-BA11-AB50E68FB02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F370EE17-AE57-664E-7A16-D19F63901A27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376FD448-6862-5ADE-C1FD-D8AA20676EF5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F613A3DA-8219-87AB-FC44-E198142BB838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B98D2099-0E93-E490-CEC9-8FF98F0EA38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612A2957-975C-A91A-55BA-2085AF65272A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C3156B99-4D60-05BF-DFC7-B4444893EBA3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ACB87DE3-0A5E-B360-BC06-CA5191F9DAFA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64DB77-7DA4-0FFB-5201-CBD5F292CFCB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1AEE4104-76F0-971A-6A0E-3654A0A1D51F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088C6833-1835-5748-9053-721B601231E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82785302-7A24-8257-997B-D4716C2900BC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F6BBF2ED-FB7B-04F5-6B03-D4A792F73BCC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4FA0EF74-1384-8BEF-9D17-2DA3CC28BB47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29AF445-1637-3EDB-8C44-602D7C1185F0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E03276A5-F07A-1F1C-921A-D8AC09C43D9B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9236B92B-DAFB-0709-F8C8-D0481AC13BEA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8066F691-5470-D1A3-2869-122708C31273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7C7C222E-C027-B19B-EA50-A400B8F840A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A114F9DC-F1B4-71CD-2ADD-0B08213D7E71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FF5814FF-33F4-AFE9-4B9D-9B1666DF0826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7E4D7E54-809F-30D5-C44F-1488F984138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C0DC9C81-43D0-7269-013E-B2BE031C51A0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16A79424-E80D-FC1B-E803-9081859363A4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EC6B056D-D59A-0CA3-53FD-D5CDE3CE551F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A399B1A7-D43F-BA10-A58E-61D0D169682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CF018BC7-7CBF-2E81-3077-8C2B2B06C378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61356D33-9783-10AC-19CB-0BE60D8C9952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F35513EA-9684-6BA5-ACEC-E1011BEB498E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889D677E-E878-5694-C35A-88B501235A8B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778B9906-2795-CBA4-2F15-29346A7D18E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89403606-B40E-ED8C-764D-1B4A3704FB76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A8CF2795-0CFA-EDFC-4944-C112D74FB7C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003FBA8-D778-1DCC-3B63-382AB8CEF8C6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945CE636-76A3-6137-E2D7-ED3B2E1E0470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98920862-21C6-6A4F-1B94-3028ED7DB19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D0EA1BBB-E0B3-66C2-133E-16CCF8CAB008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1CE39954-4A71-F0D1-327B-8B67F3DD969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D1D0139-BDD3-99A1-2937-3D4574A4B19A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743D09DD-0DD5-15C2-E0C2-411C7D892EE8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7681105-D8D5-49C4-AC80-0DB171780BD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7EE7E1AF-97CA-5670-0FF3-5AD29CAAF2B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A49E04D9-A9BE-80F7-CADA-1582FE4AA2A7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0A5B9113-B701-8E74-B5DD-4EA465C3FBBE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E50499-554B-3C09-48E1-ED76D81E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3712-9B16-B929-DB99-9B3922B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9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4D6D28-7A26-3B4A-9A5A-F4BB41B30B92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385A35-0FA7-D287-02EE-07C4AB77FE05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DA0503-E138-30F5-0CA2-B4BA2D8A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013CF3EC-B630-6610-825A-D57F76C87B33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9BCE-FAD8-3EE3-6176-980D099BD7DC}"/>
              </a:ext>
            </a:extLst>
          </p:cNvPr>
          <p:cNvSpPr txBox="1"/>
          <p:nvPr/>
        </p:nvSpPr>
        <p:spPr>
          <a:xfrm>
            <a:off x="187731" y="412750"/>
            <a:ext cx="117644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6A9BCE-FAD8-3EE3-6176-980D099BD7DC}"/>
              </a:ext>
            </a:extLst>
          </p:cNvPr>
          <p:cNvSpPr txBox="1"/>
          <p:nvPr/>
        </p:nvSpPr>
        <p:spPr>
          <a:xfrm>
            <a:off x="275157" y="1150391"/>
            <a:ext cx="1176444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Redmon</a:t>
            </a:r>
            <a:r>
              <a:rPr lang="en-US" dirty="0"/>
              <a:t>, J., &amp; </a:t>
            </a:r>
            <a:r>
              <a:rPr lang="en-US" dirty="0" err="1"/>
              <a:t>Farhadi</a:t>
            </a:r>
            <a:r>
              <a:rPr lang="en-US" dirty="0"/>
              <a:t>, A. (2018). YOLOv3: An incremental improvement. </a:t>
            </a:r>
            <a:r>
              <a:rPr lang="en-US" i="1" dirty="0" err="1"/>
              <a:t>arXiv</a:t>
            </a:r>
            <a:r>
              <a:rPr lang="en-US" i="1" dirty="0"/>
              <a:t> preprint arXiv:1804.02767</a:t>
            </a:r>
            <a:r>
              <a:rPr lang="en-US" dirty="0"/>
              <a:t>. </a:t>
            </a:r>
            <a:r>
              <a:rPr lang="en-US" u="sng" dirty="0">
                <a:hlinkClick r:id="rId4"/>
              </a:rPr>
              <a:t>https://arxiv.org/abs/1804.02767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Wang, Y., Zheng, Y., </a:t>
            </a:r>
            <a:r>
              <a:rPr lang="en-US" dirty="0" err="1"/>
              <a:t>Xue</a:t>
            </a:r>
            <a:r>
              <a:rPr lang="en-US" dirty="0"/>
              <a:t>, Y., &amp; Dong, C. (2014). A traffic congestion prediction model for big data applications. </a:t>
            </a:r>
            <a:r>
              <a:rPr lang="en-US" i="1" dirty="0"/>
              <a:t>IEEE Transactions on Intelligent Transportation Systems, 16</a:t>
            </a:r>
            <a:r>
              <a:rPr lang="en-US" dirty="0"/>
              <a:t>(2), 865–873. https://doi.org/10.1109/TITS.2014.2338284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Zhang, J., Zheng, Y., &amp; Qi, D. (2017). Deep </a:t>
            </a:r>
            <a:r>
              <a:rPr lang="en-US" dirty="0" err="1"/>
              <a:t>spatio</a:t>
            </a:r>
            <a:r>
              <a:rPr lang="en-US" dirty="0"/>
              <a:t>-temporal residual networks for citywide crowd flows prediction. </a:t>
            </a:r>
            <a:r>
              <a:rPr lang="en-US" i="1" dirty="0"/>
              <a:t>Proceedings of the AAAI Conference on Artificial Intelligence</a:t>
            </a:r>
            <a:r>
              <a:rPr lang="en-US" dirty="0"/>
              <a:t>, 31(1). https://doi.org/10.1609/aaai.v31i1.11201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Chen, L. C., Papandreou, G., Kokkinos, I., Murphy, K., &amp; </a:t>
            </a:r>
            <a:r>
              <a:rPr lang="en-US" dirty="0" err="1"/>
              <a:t>Yuille</a:t>
            </a:r>
            <a:r>
              <a:rPr lang="en-US" dirty="0"/>
              <a:t>, A. L. (2017). </a:t>
            </a:r>
            <a:r>
              <a:rPr lang="en-US" dirty="0" err="1"/>
              <a:t>DeepLab</a:t>
            </a:r>
            <a:r>
              <a:rPr lang="en-US" dirty="0"/>
              <a:t>: Semantic image segmentation with deep convolutional nets, </a:t>
            </a:r>
            <a:r>
              <a:rPr lang="en-US" dirty="0" err="1"/>
              <a:t>atrous</a:t>
            </a:r>
            <a:r>
              <a:rPr lang="en-US" dirty="0"/>
              <a:t> convolution, and fully connected CRFs. </a:t>
            </a:r>
            <a:r>
              <a:rPr lang="en-US" i="1" dirty="0"/>
              <a:t>IEEE Transactions on Pattern Analysis and Machine Intelligence, 40</a:t>
            </a:r>
            <a:r>
              <a:rPr lang="en-US" dirty="0"/>
              <a:t>(4), 834–848. https://doi.org/10.1109/TPAMI.2017.2699184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Ma, X., Tao, Z., Wang, Y., Yu, H., &amp; Wang, Y. (2015). Long short-term memory neural network for traffic speed prediction using remote microwave sensor data. </a:t>
            </a:r>
            <a:r>
              <a:rPr lang="en-US" i="1" dirty="0"/>
              <a:t>Transportation Research Part C: Emerging Technologies, 54</a:t>
            </a:r>
            <a:r>
              <a:rPr lang="en-US" dirty="0"/>
              <a:t>, 187–197. https://doi.org/10.1016/j.trc.2015.03.014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6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580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devya</cp:lastModifiedBy>
  <cp:revision>131</cp:revision>
  <dcterms:created xsi:type="dcterms:W3CDTF">2024-06-03T04:50:38Z</dcterms:created>
  <dcterms:modified xsi:type="dcterms:W3CDTF">2025-04-07T16:39:07Z</dcterms:modified>
</cp:coreProperties>
</file>