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CACE-06BF-48BD-A105-3AE6C18FE31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FAC-0B8D-40E1-984A-4D1AABCB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CACE-06BF-48BD-A105-3AE6C18FE31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FAC-0B8D-40E1-984A-4D1AABCB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CACE-06BF-48BD-A105-3AE6C18FE31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FAC-0B8D-40E1-984A-4D1AABCB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4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CACE-06BF-48BD-A105-3AE6C18FE31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FAC-0B8D-40E1-984A-4D1AABCB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CACE-06BF-48BD-A105-3AE6C18FE31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FAC-0B8D-40E1-984A-4D1AABCB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CACE-06BF-48BD-A105-3AE6C18FE31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FAC-0B8D-40E1-984A-4D1AABCB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CACE-06BF-48BD-A105-3AE6C18FE31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FAC-0B8D-40E1-984A-4D1AABCB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6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CACE-06BF-48BD-A105-3AE6C18FE31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FAC-0B8D-40E1-984A-4D1AABCB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6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CACE-06BF-48BD-A105-3AE6C18FE31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FAC-0B8D-40E1-984A-4D1AABCB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CACE-06BF-48BD-A105-3AE6C18FE31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FAC-0B8D-40E1-984A-4D1AABCB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5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CACE-06BF-48BD-A105-3AE6C18FE31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0FAC-0B8D-40E1-984A-4D1AABCB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DCACE-06BF-48BD-A105-3AE6C18FE31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30FAC-0B8D-40E1-984A-4D1AABCB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" y="241859"/>
            <a:ext cx="10058400" cy="5074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498" y="5663682"/>
            <a:ext cx="1093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of each </a:t>
            </a:r>
            <a:r>
              <a:rPr lang="en-US" dirty="0" err="1" smtClean="0"/>
              <a:t>weather_id</a:t>
            </a:r>
            <a:r>
              <a:rPr lang="en-US" dirty="0" smtClean="0"/>
              <a:t> over the period of 5 years (2013-05-03 05:30:00  </a:t>
            </a:r>
            <a:r>
              <a:rPr lang="en-US" dirty="0" smtClean="0">
                <a:solidFill>
                  <a:srgbClr val="FF0000"/>
                </a:solidFill>
              </a:rPr>
              <a:t>to</a:t>
            </a:r>
            <a:r>
              <a:rPr lang="en-US" dirty="0" smtClean="0"/>
              <a:t>  2018-07-09 05:30:00) for every one hour.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90" y="65903"/>
            <a:ext cx="10816280" cy="6003968"/>
          </a:xfrm>
        </p:spPr>
      </p:pic>
      <p:sp>
        <p:nvSpPr>
          <p:cNvPr id="5" name="TextBox 4"/>
          <p:cNvSpPr txBox="1"/>
          <p:nvPr/>
        </p:nvSpPr>
        <p:spPr>
          <a:xfrm>
            <a:off x="1416908" y="6069871"/>
            <a:ext cx="936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min and max for all the meter id when Jaipur is experiencing </a:t>
            </a:r>
            <a:r>
              <a:rPr lang="en-US" dirty="0" smtClean="0"/>
              <a:t>Dust </a:t>
            </a:r>
            <a:r>
              <a:rPr lang="en-US" dirty="0"/>
              <a:t>condition in the month of June.</a:t>
            </a:r>
          </a:p>
        </p:txBody>
      </p:sp>
    </p:spTree>
    <p:extLst>
      <p:ext uri="{BB962C8B-B14F-4D97-AF65-F5344CB8AC3E}">
        <p14:creationId xmlns:p14="http://schemas.microsoft.com/office/powerpoint/2010/main" val="18189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43734"/>
              </p:ext>
            </p:extLst>
          </p:nvPr>
        </p:nvGraphicFramePr>
        <p:xfrm>
          <a:off x="2032000" y="719666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Weather_id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Climate_type1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Climate_type2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Sky is 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scattered clouds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Few Clouds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Thunderstorm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Thunderstorm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Broken clouds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Overcast clouds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 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r>
                        <a:rPr lang="en-US" baseline="0" dirty="0" smtClean="0"/>
                        <a:t> 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Drizzle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Drizzle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3063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3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29-June-2018 at morning 6’o clock to 8’o clock active power is zero.</a:t>
            </a:r>
          </a:p>
          <a:p>
            <a:r>
              <a:rPr lang="en-US" dirty="0" smtClean="0"/>
              <a:t>28-June 2018 (11:20 am) to 2-7-2018 (9:44 am) data missing.</a:t>
            </a:r>
          </a:p>
          <a:p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r>
              <a:rPr lang="en-US" dirty="0" smtClean="0"/>
              <a:t> MAY, meter id= 16, 6:30 PM to 7:00 PM data missing</a:t>
            </a:r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June, 9</a:t>
            </a:r>
            <a:r>
              <a:rPr lang="en-US" baseline="30000" dirty="0" smtClean="0"/>
              <a:t>th</a:t>
            </a:r>
            <a:r>
              <a:rPr lang="en-US" dirty="0" smtClean="0"/>
              <a:t> June, 19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une, 27</a:t>
            </a:r>
            <a:r>
              <a:rPr lang="en-US" baseline="30000" dirty="0" smtClean="0"/>
              <a:t>th</a:t>
            </a:r>
            <a:r>
              <a:rPr lang="en-US" dirty="0" smtClean="0"/>
              <a:t> June, meter id = 16</a:t>
            </a:r>
            <a:r>
              <a:rPr lang="en-US" dirty="0"/>
              <a:t>, 6:30 PM to 7:00 PM data </a:t>
            </a:r>
            <a:r>
              <a:rPr lang="en-US" dirty="0" smtClean="0"/>
              <a:t>missing.</a:t>
            </a:r>
          </a:p>
          <a:p>
            <a:r>
              <a:rPr lang="en-US" dirty="0" smtClean="0"/>
              <a:t>10, 11</a:t>
            </a:r>
            <a:r>
              <a:rPr lang="en-US" baseline="30000" dirty="0" smtClean="0"/>
              <a:t>  </a:t>
            </a:r>
            <a:r>
              <a:rPr lang="en-US" dirty="0" smtClean="0"/>
              <a:t> meter ids are roof mounted and 8, 9 are ground mounted.</a:t>
            </a:r>
          </a:p>
          <a:p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Generation</a:t>
            </a:r>
          </a:p>
          <a:p>
            <a:r>
              <a:rPr lang="en-US" dirty="0" smtClean="0"/>
              <a:t>Connecting modules (more number of solar panels connected to it).</a:t>
            </a:r>
          </a:p>
          <a:p>
            <a:r>
              <a:rPr lang="en-US" dirty="0" smtClean="0"/>
              <a:t>They don’t clean the solar panels well.</a:t>
            </a:r>
          </a:p>
          <a:p>
            <a:r>
              <a:rPr lang="en-US" dirty="0" smtClean="0"/>
              <a:t>Something gone wrong with hardware.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4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05" y="576649"/>
            <a:ext cx="752303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8411" y="6079524"/>
            <a:ext cx="1067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79" y="-106693"/>
            <a:ext cx="6285470" cy="2248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9" y="2141838"/>
            <a:ext cx="11367914" cy="4716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2" y="-106693"/>
            <a:ext cx="5049795" cy="23477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1493" y="2446638"/>
            <a:ext cx="263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power output of each meter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2" y="0"/>
            <a:ext cx="1239794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5805" y="453081"/>
            <a:ext cx="310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Min and max active power </a:t>
            </a:r>
          </a:p>
        </p:txBody>
      </p:sp>
    </p:spTree>
    <p:extLst>
      <p:ext uri="{BB962C8B-B14F-4D97-AF65-F5344CB8AC3E}">
        <p14:creationId xmlns:p14="http://schemas.microsoft.com/office/powerpoint/2010/main" val="10415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21" y="774357"/>
            <a:ext cx="9564129" cy="5402606"/>
          </a:xfrm>
        </p:spPr>
      </p:pic>
      <p:sp>
        <p:nvSpPr>
          <p:cNvPr id="5" name="TextBox 4"/>
          <p:cNvSpPr txBox="1"/>
          <p:nvPr/>
        </p:nvSpPr>
        <p:spPr>
          <a:xfrm>
            <a:off x="1359243" y="1285103"/>
            <a:ext cx="438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Pie chart showing percentage of each type of weather condition at Jaipur in month of June.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4" y="172995"/>
            <a:ext cx="10585622" cy="5626443"/>
          </a:xfrm>
        </p:spPr>
      </p:pic>
      <p:sp>
        <p:nvSpPr>
          <p:cNvPr id="5" name="TextBox 4"/>
          <p:cNvSpPr txBox="1"/>
          <p:nvPr/>
        </p:nvSpPr>
        <p:spPr>
          <a:xfrm>
            <a:off x="1602260" y="5799438"/>
            <a:ext cx="804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min and max for all the meter id when Jaipur is experiencing Haze condition in the month of June.</a:t>
            </a:r>
          </a:p>
        </p:txBody>
      </p:sp>
    </p:spTree>
    <p:extLst>
      <p:ext uri="{BB962C8B-B14F-4D97-AF65-F5344CB8AC3E}">
        <p14:creationId xmlns:p14="http://schemas.microsoft.com/office/powerpoint/2010/main" val="32842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FIXED-TERM Arushi Singhal (RBEI/EDL)</dc:creator>
  <cp:lastModifiedBy>FIXED-TERM Arushi Singhal (RBEI/EDL)</cp:lastModifiedBy>
  <cp:revision>19</cp:revision>
  <dcterms:created xsi:type="dcterms:W3CDTF">2018-07-12T10:29:37Z</dcterms:created>
  <dcterms:modified xsi:type="dcterms:W3CDTF">2018-07-20T09:40:04Z</dcterms:modified>
</cp:coreProperties>
</file>