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B2B8F-5CAD-4260-826A-62AA55885B29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7FC8-AB73-4683-8153-4C0AB56F3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45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B2B8F-5CAD-4260-826A-62AA55885B29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7FC8-AB73-4683-8153-4C0AB56F3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19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B2B8F-5CAD-4260-826A-62AA55885B29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7FC8-AB73-4683-8153-4C0AB56F3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B2B8F-5CAD-4260-826A-62AA55885B29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7FC8-AB73-4683-8153-4C0AB56F3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995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B2B8F-5CAD-4260-826A-62AA55885B29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7FC8-AB73-4683-8153-4C0AB56F3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27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B2B8F-5CAD-4260-826A-62AA55885B29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7FC8-AB73-4683-8153-4C0AB56F3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16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B2B8F-5CAD-4260-826A-62AA55885B29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7FC8-AB73-4683-8153-4C0AB56F3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64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B2B8F-5CAD-4260-826A-62AA55885B29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7FC8-AB73-4683-8153-4C0AB56F3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4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B2B8F-5CAD-4260-826A-62AA55885B29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7FC8-AB73-4683-8153-4C0AB56F3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23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B2B8F-5CAD-4260-826A-62AA55885B29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7FC8-AB73-4683-8153-4C0AB56F3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891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B2B8F-5CAD-4260-826A-62AA55885B29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E7FC8-AB73-4683-8153-4C0AB56F3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66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B2B8F-5CAD-4260-826A-62AA55885B29}" type="datetimeFigureOut">
              <a:rPr lang="en-US" smtClean="0"/>
              <a:t>7/20/2018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E7FC8-AB73-4683-8153-4C0AB56F3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83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113" y="57665"/>
            <a:ext cx="8946291" cy="5740358"/>
          </a:xfrm>
        </p:spPr>
      </p:pic>
      <p:sp>
        <p:nvSpPr>
          <p:cNvPr id="6" name="TextBox 5"/>
          <p:cNvSpPr txBox="1"/>
          <p:nvPr/>
        </p:nvSpPr>
        <p:spPr>
          <a:xfrm>
            <a:off x="601362" y="6030097"/>
            <a:ext cx="11376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Details of product number for SMT 5 machine.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85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58" y="0"/>
            <a:ext cx="11615352" cy="58900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7752" y="6120714"/>
            <a:ext cx="11656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Product number and the corresponding “mean standard Deviation of  Power” from the mean value. (Label showing is the value of maximum time-range among the batch for particular TTNR)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18206" y="5474383"/>
            <a:ext cx="1902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Product number</a:t>
            </a:r>
          </a:p>
          <a:p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1307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33" y="494270"/>
            <a:ext cx="11936626" cy="57582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8454" y="6351373"/>
            <a:ext cx="933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Spread of E/Q for each product number.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36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46" y="518985"/>
            <a:ext cx="12183762" cy="56099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2595" y="6128951"/>
            <a:ext cx="10280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Count of batches corresponding to each product number.</a:t>
            </a:r>
          </a:p>
        </p:txBody>
      </p:sp>
    </p:spTree>
    <p:extLst>
      <p:ext uri="{BB962C8B-B14F-4D97-AF65-F5344CB8AC3E}">
        <p14:creationId xmlns:p14="http://schemas.microsoft.com/office/powerpoint/2010/main" val="30338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Product number 4 is better among all the other products (also it is produced more  and also for long duration as batch size and time-range is more).</a:t>
            </a:r>
          </a:p>
          <a:p>
            <a:r>
              <a:rPr lang="en-US" dirty="0" smtClean="0"/>
              <a:t>Product number 12 and 5 is also showing better output and </a:t>
            </a:r>
            <a:r>
              <a:rPr lang="en-US" smtClean="0"/>
              <a:t>less deviation.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43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OBSERVATION</vt:lpstr>
    </vt:vector>
  </TitlesOfParts>
  <Company>BOSCH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FIXED-TERM Arushi Singhal (RBEI/EDL)</dc:creator>
  <cp:lastModifiedBy>FIXED-TERM Arushi Singhal (RBEI/EDL)</cp:lastModifiedBy>
  <cp:revision>8</cp:revision>
  <dcterms:created xsi:type="dcterms:W3CDTF">2018-07-20T05:37:30Z</dcterms:created>
  <dcterms:modified xsi:type="dcterms:W3CDTF">2018-07-20T07:40:08Z</dcterms:modified>
</cp:coreProperties>
</file>