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3"/>
  </p:notesMasterIdLst>
  <p:sldIdLst>
    <p:sldId id="256" r:id="rId3"/>
    <p:sldId id="258" r:id="rId4"/>
    <p:sldId id="269" r:id="rId5"/>
    <p:sldId id="270" r:id="rId6"/>
    <p:sldId id="262" r:id="rId7"/>
    <p:sldId id="267" r:id="rId8"/>
    <p:sldId id="263" r:id="rId9"/>
    <p:sldId id="264" r:id="rId10"/>
    <p:sldId id="265" r:id="rId11"/>
    <p:sldId id="266" r:id="rId12"/>
    <p:sldId id="271" r:id="rId13"/>
    <p:sldId id="281" r:id="rId14"/>
    <p:sldId id="272" r:id="rId15"/>
    <p:sldId id="273" r:id="rId16"/>
    <p:sldId id="274" r:id="rId17"/>
    <p:sldId id="275" r:id="rId18"/>
    <p:sldId id="277" r:id="rId19"/>
    <p:sldId id="280" r:id="rId20"/>
    <p:sldId id="282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5097" autoAdjust="0"/>
  </p:normalViewPr>
  <p:slideViewPr>
    <p:cSldViewPr snapToGrid="0">
      <p:cViewPr varScale="1">
        <p:scale>
          <a:sx n="124" d="100"/>
          <a:sy n="124" d="100"/>
        </p:scale>
        <p:origin x="88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16 September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hyperlink" Target="http://tech-wiki.net/index.php?title=File:Nokia_logo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hyperlink" Target="https://www.joseesposito.com/how-to-create-a-esxi-5-5-image-to-work-with-your-lenovo-ts140/" TargetMode="External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2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2153616" cy="6858000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80286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52292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72112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63938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27644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5911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4223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046127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mVAS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4597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49383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84321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43069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58586" y="4371581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652421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SEC-GW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852272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0092" y="325680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Basic requirement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5652" y="366240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Low Throughput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60228" y="389916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8919" y="32581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7784" y="366378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Throughput, Low Latency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5153" y="3900545"/>
            <a:ext cx="2364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Network Acceleration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65945" y="32568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4436" y="3662400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Compute/Memory, Low Latency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9701" y="3899163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</p:spTree>
    <p:extLst>
      <p:ext uri="{BB962C8B-B14F-4D97-AF65-F5344CB8AC3E}">
        <p14:creationId xmlns:p14="http://schemas.microsoft.com/office/powerpoint/2010/main" val="34707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1195</Words>
  <Application>Microsoft Macintosh PowerPoint</Application>
  <PresentationFormat>Widescreen</PresentationFormat>
  <Paragraphs>501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ATT Aleck Sans Black</vt:lpstr>
      <vt:lpstr>Calibri</vt:lpstr>
      <vt:lpstr>Calibri Light</vt:lpstr>
      <vt:lpstr>Century Gothic</vt:lpstr>
      <vt:lpstr>Comic Sans MS</vt:lpstr>
      <vt:lpstr>Courier New</vt:lpstr>
      <vt:lpstr>Tahoma</vt:lpstr>
      <vt:lpstr>Times New Roman</vt:lpstr>
      <vt:lpstr>Vodafone Rg</vt:lpstr>
      <vt:lpstr>Wingdings 3</vt:lpstr>
      <vt:lpstr>Slice</vt:lpstr>
      <vt:lpstr>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Kivlin, Tom, Vodafone Group</cp:lastModifiedBy>
  <cp:revision>200</cp:revision>
  <dcterms:created xsi:type="dcterms:W3CDTF">2019-04-17T12:51:25Z</dcterms:created>
  <dcterms:modified xsi:type="dcterms:W3CDTF">2019-09-16T14:30:26Z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