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81" r:id="rId2"/>
    <p:sldId id="1082" r:id="rId3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640728" y="2344778"/>
            <a:ext cx="3449933" cy="475924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629060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675635" y="5862500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9145587" y="3450257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2846375" y="5943162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2547420" y="3004013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7D8EE25-55FE-F540-A763-4D9EDF7ADBD4}"/>
              </a:ext>
            </a:extLst>
          </p:cNvPr>
          <p:cNvSpPr/>
          <p:nvPr/>
        </p:nvSpPr>
        <p:spPr>
          <a:xfrm>
            <a:off x="1714500" y="1019763"/>
            <a:ext cx="14859000" cy="8144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C5579-C45F-D94F-B094-77C228227083}"/>
              </a:ext>
            </a:extLst>
          </p:cNvPr>
          <p:cNvSpPr/>
          <p:nvPr/>
        </p:nvSpPr>
        <p:spPr>
          <a:xfrm>
            <a:off x="2025830" y="6238603"/>
            <a:ext cx="5829300" cy="2840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RA1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1607F-F309-A84C-BADC-A132A3159EA6}"/>
              </a:ext>
            </a:extLst>
          </p:cNvPr>
          <p:cNvSpPr/>
          <p:nvPr/>
        </p:nvSpPr>
        <p:spPr>
          <a:xfrm>
            <a:off x="223919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OpenStack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13F17-512D-7C4C-A503-27EBEC208F52}"/>
              </a:ext>
            </a:extLst>
          </p:cNvPr>
          <p:cNvSpPr/>
          <p:nvPr/>
        </p:nvSpPr>
        <p:spPr>
          <a:xfrm>
            <a:off x="2239191" y="8268789"/>
            <a:ext cx="5402579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8D470-3F37-124B-9FC7-FB2A8CAD5ECD}"/>
              </a:ext>
            </a:extLst>
          </p:cNvPr>
          <p:cNvSpPr/>
          <p:nvPr/>
        </p:nvSpPr>
        <p:spPr>
          <a:xfrm>
            <a:off x="255270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83029-B9C1-E944-A1FA-8F024B414FA1}"/>
              </a:ext>
            </a:extLst>
          </p:cNvPr>
          <p:cNvSpPr/>
          <p:nvPr/>
        </p:nvSpPr>
        <p:spPr>
          <a:xfrm>
            <a:off x="515384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DF97BD-7674-114A-9061-4813232F2AD4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382464" y="8006716"/>
            <a:ext cx="520336" cy="3809"/>
          </a:xfrm>
          <a:prstGeom prst="bentConnector3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7CAB7-7F35-254A-B869-A0F75888AFA7}"/>
              </a:ext>
            </a:extLst>
          </p:cNvPr>
          <p:cNvSpPr/>
          <p:nvPr/>
        </p:nvSpPr>
        <p:spPr>
          <a:xfrm>
            <a:off x="6002634" y="1700343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C84AE-FB74-AB47-9141-4EC78259D0BA}"/>
              </a:ext>
            </a:extLst>
          </p:cNvPr>
          <p:cNvSpPr/>
          <p:nvPr/>
        </p:nvSpPr>
        <p:spPr>
          <a:xfrm>
            <a:off x="14037085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455850-CB88-9947-AD43-63F13913C246}"/>
              </a:ext>
            </a:extLst>
          </p:cNvPr>
          <p:cNvSpPr/>
          <p:nvPr/>
        </p:nvSpPr>
        <p:spPr>
          <a:xfrm>
            <a:off x="10095368" y="169708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VNFMs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7B951-E010-D448-A346-47D4397B3BAD}"/>
              </a:ext>
            </a:extLst>
          </p:cNvPr>
          <p:cNvSpPr/>
          <p:nvPr/>
        </p:nvSpPr>
        <p:spPr>
          <a:xfrm>
            <a:off x="9842820" y="1124494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46017A-C315-C646-AED0-9D89F0384501}"/>
              </a:ext>
            </a:extLst>
          </p:cNvPr>
          <p:cNvSpPr/>
          <p:nvPr/>
        </p:nvSpPr>
        <p:spPr>
          <a:xfrm>
            <a:off x="2239191" y="4044041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64B321-3198-1E4C-A055-391B2A450FD5}"/>
              </a:ext>
            </a:extLst>
          </p:cNvPr>
          <p:cNvSpPr/>
          <p:nvPr/>
        </p:nvSpPr>
        <p:spPr>
          <a:xfrm>
            <a:off x="5060493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Masters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60488-B765-DD4F-8686-6D0666705EFF}"/>
              </a:ext>
            </a:extLst>
          </p:cNvPr>
          <p:cNvSpPr/>
          <p:nvPr/>
        </p:nvSpPr>
        <p:spPr>
          <a:xfrm>
            <a:off x="2644138" y="464206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DB68D-B16A-0047-8550-9073C21B6830}"/>
              </a:ext>
            </a:extLst>
          </p:cNvPr>
          <p:cNvSpPr/>
          <p:nvPr/>
        </p:nvSpPr>
        <p:spPr>
          <a:xfrm>
            <a:off x="2025830" y="3619500"/>
            <a:ext cx="5829300" cy="226422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RA2 Scope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8A1287-B59A-4647-B069-360636824215}"/>
              </a:ext>
            </a:extLst>
          </p:cNvPr>
          <p:cNvSpPr/>
          <p:nvPr/>
        </p:nvSpPr>
        <p:spPr>
          <a:xfrm>
            <a:off x="9013871" y="6583680"/>
            <a:ext cx="5402579" cy="15196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Other Clouds (no CNTT RA)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86DE0F-1991-CC46-95F7-8D8846619446}"/>
              </a:ext>
            </a:extLst>
          </p:cNvPr>
          <p:cNvSpPr/>
          <p:nvPr/>
        </p:nvSpPr>
        <p:spPr>
          <a:xfrm>
            <a:off x="9327381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Software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B418B3-3124-F14D-9216-4E17E4B637F2}"/>
              </a:ext>
            </a:extLst>
          </p:cNvPr>
          <p:cNvSpPr/>
          <p:nvPr/>
        </p:nvSpPr>
        <p:spPr>
          <a:xfrm>
            <a:off x="11928522" y="7104018"/>
            <a:ext cx="2176054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EDCA76-6FC7-524E-80CD-79EF25917D60}"/>
              </a:ext>
            </a:extLst>
          </p:cNvPr>
          <p:cNvCxnSpPr>
            <a:cxnSpLocks/>
            <a:stCxn id="26" idx="1"/>
            <a:endCxn id="98" idx="3"/>
          </p:cNvCxnSpPr>
          <p:nvPr/>
        </p:nvCxnSpPr>
        <p:spPr>
          <a:xfrm flipH="1" flipV="1">
            <a:off x="8431236" y="1884317"/>
            <a:ext cx="14115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B1752-971A-2F49-B326-A449CEB2150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2271422" y="2019299"/>
            <a:ext cx="1765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68946-C109-8444-8E27-1FA259935254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13016549" y="2341516"/>
            <a:ext cx="2108563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90BDF-BD65-EB4A-A18D-06737637EA48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1183395" y="2341516"/>
            <a:ext cx="1833154" cy="4762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3C03D9-F898-D346-B731-1D14CC17023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6241869" y="2341516"/>
            <a:ext cx="4941526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3D1B887-1496-374C-9A97-43EDD11B3C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6241869" y="2341516"/>
            <a:ext cx="8883243" cy="4762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B24B0-CDAC-1C49-8D3D-F4666D9EE864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3640728" y="5286503"/>
            <a:ext cx="91437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E22191-3A99-A342-8E18-85D4FD110385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640728" y="5286503"/>
            <a:ext cx="2507792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B52A49-4473-EC47-89F0-FD86505E00F3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3732165" y="2344778"/>
            <a:ext cx="3358496" cy="229729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ED1F88-98B9-104A-B461-26FAAB15014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7090661" y="2344778"/>
            <a:ext cx="3324747" cy="475924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A0F0CC-3F83-694D-8ED8-FCE15667CACD}"/>
              </a:ext>
            </a:extLst>
          </p:cNvPr>
          <p:cNvSpPr/>
          <p:nvPr/>
        </p:nvSpPr>
        <p:spPr>
          <a:xfrm>
            <a:off x="2060917" y="1726471"/>
            <a:ext cx="2176054" cy="6444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CNFs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459BF3-E1A7-6A46-8D8E-08A0E0C8EF6D}"/>
              </a:ext>
            </a:extLst>
          </p:cNvPr>
          <p:cNvSpPr/>
          <p:nvPr/>
        </p:nvSpPr>
        <p:spPr>
          <a:xfrm>
            <a:off x="1819798" y="1124493"/>
            <a:ext cx="6611438" cy="15196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Applications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E5630D7-E552-DE42-95E7-1A14985B7E9B}"/>
              </a:ext>
            </a:extLst>
          </p:cNvPr>
          <p:cNvCxnSpPr>
            <a:cxnSpLocks/>
            <a:stCxn id="84" idx="2"/>
            <a:endCxn id="29" idx="0"/>
          </p:cNvCxnSpPr>
          <p:nvPr/>
        </p:nvCxnSpPr>
        <p:spPr>
          <a:xfrm>
            <a:off x="3148944" y="2370906"/>
            <a:ext cx="583221" cy="227116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3429A0-05E6-6A43-8258-6FC8A9E5B9D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148520" y="2341516"/>
            <a:ext cx="5034875" cy="230055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7011E1-C206-6C48-ADCA-697E61DA7366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6148520" y="5286503"/>
            <a:ext cx="93349" cy="1817515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864F65-E26B-A745-9A86-A7DD7742347B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6148520" y="5286503"/>
            <a:ext cx="6868029" cy="181751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43ED1A-87F6-FD43-A2B4-31A6EB43D8B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415408" y="7748453"/>
            <a:ext cx="0" cy="52033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FBBE5C-3075-724A-84F3-9957B1338109}"/>
              </a:ext>
            </a:extLst>
          </p:cNvPr>
          <p:cNvSpPr/>
          <p:nvPr/>
        </p:nvSpPr>
        <p:spPr>
          <a:xfrm>
            <a:off x="9013871" y="8268788"/>
            <a:ext cx="5402579" cy="6444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NFVI Hardware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E6DB24-ED82-3C43-AF96-E43D72060AC5}"/>
              </a:ext>
            </a:extLst>
          </p:cNvPr>
          <p:cNvSpPr txBox="1"/>
          <p:nvPr/>
        </p:nvSpPr>
        <p:spPr>
          <a:xfrm>
            <a:off x="1943370" y="2751904"/>
            <a:ext cx="1593944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CNFs consisting of </a:t>
            </a:r>
            <a:r>
              <a:rPr lang="en-GB" b="1" dirty="0"/>
              <a:t>containers and /or VMs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B20BB-F697-0F43-8E8D-B5856D57AFE5}"/>
              </a:ext>
            </a:extLst>
          </p:cNvPr>
          <p:cNvSpPr txBox="1"/>
          <p:nvPr/>
        </p:nvSpPr>
        <p:spPr>
          <a:xfrm>
            <a:off x="5498876" y="2774768"/>
            <a:ext cx="1401536" cy="6324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VNFs only consisting of VMs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3CFF46-7997-DD4B-B7C2-43C602C0CC82}"/>
              </a:ext>
            </a:extLst>
          </p:cNvPr>
          <p:cNvSpPr txBox="1"/>
          <p:nvPr/>
        </p:nvSpPr>
        <p:spPr>
          <a:xfrm>
            <a:off x="8533800" y="2720826"/>
            <a:ext cx="1789672" cy="69894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CNF and /or VNF Management via Kubernetes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5760BA-BEB8-F145-945B-B460558F2E5C}"/>
              </a:ext>
            </a:extLst>
          </p:cNvPr>
          <p:cNvSpPr txBox="1"/>
          <p:nvPr/>
        </p:nvSpPr>
        <p:spPr>
          <a:xfrm>
            <a:off x="5675635" y="5862500"/>
            <a:ext cx="1351188" cy="46101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en-GB" dirty="0"/>
              <a:t>For k8s </a:t>
            </a:r>
            <a:r>
              <a:rPr lang="en-GB" dirty="0" err="1"/>
              <a:t>mgmt</a:t>
            </a:r>
            <a:r>
              <a:rPr lang="en-GB" dirty="0"/>
              <a:t> of VMs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01B382-76F0-7547-8E86-A2CEE2163222}"/>
              </a:ext>
            </a:extLst>
          </p:cNvPr>
          <p:cNvSpPr txBox="1"/>
          <p:nvPr/>
        </p:nvSpPr>
        <p:spPr>
          <a:xfrm>
            <a:off x="8843525" y="3785390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(direct)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7645BC-4CEE-6C48-87D0-9F8459ED0FC8}"/>
              </a:ext>
            </a:extLst>
          </p:cNvPr>
          <p:cNvSpPr txBox="1"/>
          <p:nvPr/>
        </p:nvSpPr>
        <p:spPr>
          <a:xfrm>
            <a:off x="2846375" y="5943162"/>
            <a:ext cx="2711457" cy="2649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70000" lnSpcReduction="20000"/>
          </a:bodyPr>
          <a:lstStyle/>
          <a:p>
            <a:r>
              <a:rPr lang="en-GB" dirty="0"/>
              <a:t>Consumption of virtual resources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8C8F2F-22C2-334B-8EE1-5F8DE5E624D3}"/>
              </a:ext>
            </a:extLst>
          </p:cNvPr>
          <p:cNvSpPr txBox="1"/>
          <p:nvPr/>
        </p:nvSpPr>
        <p:spPr>
          <a:xfrm>
            <a:off x="12547420" y="3004013"/>
            <a:ext cx="1717769" cy="49106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VNF Management via VIM (indirect)</a:t>
            </a:r>
          </a:p>
        </p:txBody>
      </p:sp>
    </p:spTree>
    <p:extLst>
      <p:ext uri="{BB962C8B-B14F-4D97-AF65-F5344CB8AC3E}">
        <p14:creationId xmlns:p14="http://schemas.microsoft.com/office/powerpoint/2010/main" val="426610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156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13</cp:revision>
  <dcterms:created xsi:type="dcterms:W3CDTF">2019-11-05T12:09:58Z</dcterms:created>
  <dcterms:modified xsi:type="dcterms:W3CDTF">2019-11-08T16:19:49Z</dcterms:modified>
</cp:coreProperties>
</file>