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94660"/>
  </p:normalViewPr>
  <p:slideViewPr>
    <p:cSldViewPr>
      <p:cViewPr>
        <p:scale>
          <a:sx n="90" d="100"/>
          <a:sy n="90" d="100"/>
        </p:scale>
        <p:origin x="-2622" y="-5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62A1-08EB-4B2A-9D9E-8D07AA7ADEDE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B555-6068-4664-960A-62800EB7A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99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62A1-08EB-4B2A-9D9E-8D07AA7ADEDE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B555-6068-4664-960A-62800EB7A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49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62A1-08EB-4B2A-9D9E-8D07AA7ADEDE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B555-6068-4664-960A-62800EB7A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49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62A1-08EB-4B2A-9D9E-8D07AA7ADEDE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B555-6068-4664-960A-62800EB7A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59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62A1-08EB-4B2A-9D9E-8D07AA7ADEDE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B555-6068-4664-960A-62800EB7A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02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62A1-08EB-4B2A-9D9E-8D07AA7ADEDE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B555-6068-4664-960A-62800EB7A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07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62A1-08EB-4B2A-9D9E-8D07AA7ADEDE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B555-6068-4664-960A-62800EB7A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789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62A1-08EB-4B2A-9D9E-8D07AA7ADEDE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B555-6068-4664-960A-62800EB7A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76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62A1-08EB-4B2A-9D9E-8D07AA7ADEDE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B555-6068-4664-960A-62800EB7A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28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62A1-08EB-4B2A-9D9E-8D07AA7ADEDE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B555-6068-4664-960A-62800EB7A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7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62A1-08EB-4B2A-9D9E-8D07AA7ADEDE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B555-6068-4664-960A-62800EB7A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61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962A1-08EB-4B2A-9D9E-8D07AA7ADEDE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DB555-6068-4664-960A-62800EB7A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04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5800"/>
            <a:ext cx="16576676" cy="424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14325600" y="762000"/>
            <a:ext cx="38100" cy="2895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33800" y="685800"/>
            <a:ext cx="38100" cy="2895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24600" y="723014"/>
            <a:ext cx="38100" cy="2895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334500" y="762000"/>
            <a:ext cx="38100" cy="2895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208931" y="737191"/>
            <a:ext cx="38100" cy="2895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3449300" y="762000"/>
            <a:ext cx="38100" cy="2895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33700" y="685800"/>
            <a:ext cx="38100" cy="2895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239000" y="710610"/>
            <a:ext cx="38100" cy="2895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859000" y="1066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HRW OFF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13030200" y="1002268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NO Fault</a:t>
            </a:r>
            <a:endParaRPr lang="en-IN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990600" y="10022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Exhaust Fan Fault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11430000" y="102818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EA Fan Fault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9361967" y="99200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NO Fault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7391400" y="990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SA &amp; EA Fan Fault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5867400" y="95973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NO Fault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4114800" y="103069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SA Fan Fault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2438400" y="1002268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NO Fault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88475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79563" y="1001713"/>
            <a:ext cx="12303126" cy="485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2590800" y="1600200"/>
            <a:ext cx="38100" cy="2895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29300" y="1600200"/>
            <a:ext cx="38100" cy="2895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629400" y="1600200"/>
            <a:ext cx="38100" cy="2895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11133" y="1600200"/>
            <a:ext cx="38100" cy="2895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57900" y="1600200"/>
            <a:ext cx="38100" cy="2895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86200" y="1600200"/>
            <a:ext cx="38100" cy="2895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143557" y="1600200"/>
            <a:ext cx="38100" cy="2895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604398" y="1600200"/>
            <a:ext cx="38100" cy="2895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848600" y="1230031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/>
              <a:t>NO Fault</a:t>
            </a:r>
            <a:endParaRPr lang="en-IN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-525426" y="1317599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/>
              <a:t>Exhaust Fan Fault</a:t>
            </a:r>
            <a:endParaRPr lang="en-IN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94763" y="1248489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/>
              <a:t>EA Fan Fault</a:t>
            </a:r>
            <a:endParaRPr lang="en-IN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-1131482" y="1295400"/>
            <a:ext cx="826682" cy="253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/>
              <a:t>NO Fault</a:t>
            </a:r>
            <a:endParaRPr lang="en-IN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2362200" y="1279022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/>
              <a:t>SA &amp; EA Fan Fault</a:t>
            </a:r>
            <a:endParaRPr lang="en-IN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5410200" y="1230031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/>
              <a:t>NO Fault</a:t>
            </a:r>
            <a:endParaRPr lang="en-IN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6667500" y="1272290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/>
              <a:t>SA Fan Fault</a:t>
            </a:r>
            <a:endParaRPr lang="en-IN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990600" y="1286010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/>
              <a:t>NO Fault</a:t>
            </a:r>
            <a:endParaRPr lang="en-IN" sz="10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219200" y="1600200"/>
            <a:ext cx="38100" cy="2895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-533400" y="1600200"/>
            <a:ext cx="38100" cy="2895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-990600" y="1600200"/>
            <a:ext cx="38100" cy="2895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75691" y="1353141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/>
              <a:t>ERW OFF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423888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48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Aviurch</dc:creator>
  <cp:lastModifiedBy>Aviurch</cp:lastModifiedBy>
  <cp:revision>6</cp:revision>
  <dcterms:created xsi:type="dcterms:W3CDTF">2018-04-04T06:58:47Z</dcterms:created>
  <dcterms:modified xsi:type="dcterms:W3CDTF">2018-04-04T12:31:36Z</dcterms:modified>
</cp:coreProperties>
</file>