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>
      <p:cViewPr>
        <p:scale>
          <a:sx n="90" d="100"/>
          <a:sy n="90" d="100"/>
        </p:scale>
        <p:origin x="-738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62A1-08EB-4B2A-9D9E-8D07AA7ADED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B555-6068-4664-960A-62800EB7A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4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16576676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4325600" y="7620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6858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723014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34500" y="7620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08931" y="737191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449300" y="7620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33700" y="68580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39000" y="710610"/>
            <a:ext cx="38100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59000" y="106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HRW OFF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3030200" y="100226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NO Fault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1002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Exhaust Fan Fault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0" y="10281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EA Fan Fault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9361967" y="9920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 Fault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 &amp; EA Fan Fault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959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 Fault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10306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 Fan Fault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100226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NO Fault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475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Aviurch</dc:creator>
  <cp:lastModifiedBy>Aviurch</cp:lastModifiedBy>
  <cp:revision>3</cp:revision>
  <dcterms:created xsi:type="dcterms:W3CDTF">2018-04-04T06:58:47Z</dcterms:created>
  <dcterms:modified xsi:type="dcterms:W3CDTF">2018-04-04T07:23:00Z</dcterms:modified>
</cp:coreProperties>
</file>