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4"/>
  <c:chart>
    <c:title>
      <c:layout/>
    </c:title>
    <c:view3D>
      <c:rotX val="30"/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Лист1!$A$2:$A$6</c:f>
              <c:strCache>
                <c:ptCount val="5"/>
                <c:pt idx="0">
                  <c:v>Яндекс</c:v>
                </c:pt>
                <c:pt idx="1">
                  <c:v>Рамблер</c:v>
                </c:pt>
                <c:pt idx="2">
                  <c:v>Google</c:v>
                </c:pt>
                <c:pt idx="3">
                  <c:v>Bing</c:v>
                </c:pt>
                <c:pt idx="4">
                  <c:v>Mail.ru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45.11</c:v>
                </c:pt>
                <c:pt idx="1">
                  <c:v>0.35000000000000009</c:v>
                </c:pt>
                <c:pt idx="2">
                  <c:v>50.03</c:v>
                </c:pt>
                <c:pt idx="3">
                  <c:v>0.27</c:v>
                </c:pt>
                <c:pt idx="4">
                  <c:v>2.52</c:v>
                </c:pt>
              </c:numCache>
            </c:numRef>
          </c:val>
        </c:ser>
        <c:dLbls>
          <c:showVal val="1"/>
        </c:dLbls>
        <c:shape val="cylinder"/>
        <c:axId val="96377856"/>
        <c:axId val="78599680"/>
        <c:axId val="0"/>
      </c:bar3DChart>
      <c:valAx>
        <c:axId val="78599680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96377856"/>
        <c:crossBetween val="between"/>
      </c:valAx>
      <c:catAx>
        <c:axId val="96377856"/>
        <c:scaling>
          <c:orientation val="minMax"/>
        </c:scaling>
        <c:axPos val="l"/>
        <c:majorTickMark val="none"/>
        <c:tickLblPos val="nextTo"/>
        <c:crossAx val="78599680"/>
        <c:auto val="1"/>
        <c:lblAlgn val="ctr"/>
        <c:lblOffset val="100"/>
      </c:cat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EA3D3-796A-43B8-8AC4-E8298E7A7098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C7F17A-6BA1-42B2-8C4D-317DE4D30B91}">
      <dgm:prSet phldrT="[Текст]"/>
      <dgm:spPr/>
      <dgm:t>
        <a:bodyPr/>
        <a:lstStyle/>
        <a:p>
          <a:r>
            <a:rPr lang="ru-RU" dirty="0" smtClean="0"/>
            <a:t>Классификация поисковых систем</a:t>
          </a:r>
          <a:endParaRPr lang="ru-RU" dirty="0"/>
        </a:p>
      </dgm:t>
    </dgm:pt>
    <dgm:pt modelId="{90C9167D-A24F-406D-A793-04BC5E35BA56}" type="parTrans" cxnId="{42D14EF2-E1E8-4C7B-A739-26D6D117BEBC}">
      <dgm:prSet/>
      <dgm:spPr/>
      <dgm:t>
        <a:bodyPr/>
        <a:lstStyle/>
        <a:p>
          <a:endParaRPr lang="ru-RU"/>
        </a:p>
      </dgm:t>
    </dgm:pt>
    <dgm:pt modelId="{2D5F5A02-77F4-4F0B-8643-E606E53A8C80}" type="sibTrans" cxnId="{42D14EF2-E1E8-4C7B-A739-26D6D117BEBC}">
      <dgm:prSet/>
      <dgm:spPr/>
      <dgm:t>
        <a:bodyPr/>
        <a:lstStyle/>
        <a:p>
          <a:endParaRPr lang="ru-RU"/>
        </a:p>
      </dgm:t>
    </dgm:pt>
    <dgm:pt modelId="{16EED3C7-75D2-417F-B198-B3135E5A7042}">
      <dgm:prSet phldrT="[Текст]"/>
      <dgm:spPr/>
      <dgm:t>
        <a:bodyPr/>
        <a:lstStyle/>
        <a:p>
          <a:r>
            <a:rPr lang="ru-RU" dirty="0" smtClean="0"/>
            <a:t>Поисковые машины</a:t>
          </a:r>
          <a:endParaRPr lang="ru-RU" dirty="0"/>
        </a:p>
      </dgm:t>
    </dgm:pt>
    <dgm:pt modelId="{0BF74BE9-DB0F-4794-B8B7-69A0457EE95B}" type="parTrans" cxnId="{E4C0D10D-9F35-413D-BF0D-3C120E6231D4}">
      <dgm:prSet/>
      <dgm:spPr/>
      <dgm:t>
        <a:bodyPr/>
        <a:lstStyle/>
        <a:p>
          <a:endParaRPr lang="ru-RU"/>
        </a:p>
      </dgm:t>
    </dgm:pt>
    <dgm:pt modelId="{2A6B7967-7338-40AE-BEE0-EB0552575554}" type="sibTrans" cxnId="{E4C0D10D-9F35-413D-BF0D-3C120E6231D4}">
      <dgm:prSet/>
      <dgm:spPr/>
      <dgm:t>
        <a:bodyPr/>
        <a:lstStyle/>
        <a:p>
          <a:endParaRPr lang="ru-RU"/>
        </a:p>
      </dgm:t>
    </dgm:pt>
    <dgm:pt modelId="{8B2F51E3-02E7-4A4B-B610-1CEDBDA8A463}">
      <dgm:prSet phldrT="[Текст]"/>
      <dgm:spPr/>
      <dgm:t>
        <a:bodyPr/>
        <a:lstStyle/>
        <a:p>
          <a:r>
            <a:rPr lang="en-US" dirty="0" err="1" smtClean="0"/>
            <a:t>Goto</a:t>
          </a:r>
          <a:endParaRPr lang="ru-RU" dirty="0"/>
        </a:p>
      </dgm:t>
    </dgm:pt>
    <dgm:pt modelId="{FCA5A606-A0FD-444D-BA1A-C63D20D6B702}" type="parTrans" cxnId="{ECFDFA8B-4175-489A-9318-FF0D4AE3D742}">
      <dgm:prSet/>
      <dgm:spPr/>
      <dgm:t>
        <a:bodyPr/>
        <a:lstStyle/>
        <a:p>
          <a:endParaRPr lang="ru-RU"/>
        </a:p>
      </dgm:t>
    </dgm:pt>
    <dgm:pt modelId="{4B8839A2-05B7-4E70-9B63-DA08F334AD99}" type="sibTrans" cxnId="{ECFDFA8B-4175-489A-9318-FF0D4AE3D742}">
      <dgm:prSet/>
      <dgm:spPr/>
      <dgm:t>
        <a:bodyPr/>
        <a:lstStyle/>
        <a:p>
          <a:endParaRPr lang="ru-RU"/>
        </a:p>
      </dgm:t>
    </dgm:pt>
    <dgm:pt modelId="{92078E99-F7D7-45BC-BA3C-410FEC6A0C40}">
      <dgm:prSet phldrT="[Текст]"/>
      <dgm:spPr/>
      <dgm:t>
        <a:bodyPr/>
        <a:lstStyle/>
        <a:p>
          <a:r>
            <a:rPr lang="en-US" dirty="0" smtClean="0"/>
            <a:t>InfoSeek</a:t>
          </a:r>
          <a:endParaRPr lang="ru-RU" dirty="0"/>
        </a:p>
      </dgm:t>
    </dgm:pt>
    <dgm:pt modelId="{66AA3AB8-D984-4EA2-AC17-9C51CBA05149}" type="parTrans" cxnId="{0B1DE8D4-5388-4494-9D0F-C2543FA86B03}">
      <dgm:prSet/>
      <dgm:spPr/>
      <dgm:t>
        <a:bodyPr/>
        <a:lstStyle/>
        <a:p>
          <a:endParaRPr lang="ru-RU"/>
        </a:p>
      </dgm:t>
    </dgm:pt>
    <dgm:pt modelId="{AA048E45-004A-4D75-B0A0-06004ED5CA86}" type="sibTrans" cxnId="{0B1DE8D4-5388-4494-9D0F-C2543FA86B03}">
      <dgm:prSet/>
      <dgm:spPr/>
      <dgm:t>
        <a:bodyPr/>
        <a:lstStyle/>
        <a:p>
          <a:endParaRPr lang="ru-RU"/>
        </a:p>
      </dgm:t>
    </dgm:pt>
    <dgm:pt modelId="{7B6FCBE5-B4C6-4BB7-AB96-5611CD83513C}">
      <dgm:prSet phldrT="[Текст]"/>
      <dgm:spPr/>
      <dgm:t>
        <a:bodyPr/>
        <a:lstStyle/>
        <a:p>
          <a:r>
            <a:rPr lang="en-US" dirty="0" smtClean="0"/>
            <a:t>Web-</a:t>
          </a:r>
          <a:r>
            <a:rPr lang="ru-RU" dirty="0" smtClean="0"/>
            <a:t>каталоги</a:t>
          </a:r>
          <a:endParaRPr lang="ru-RU" dirty="0"/>
        </a:p>
      </dgm:t>
    </dgm:pt>
    <dgm:pt modelId="{D85650A8-B3E4-4CBB-807B-D10156A6E9B4}" type="parTrans" cxnId="{B5056B9B-F313-4D61-9273-69EDB9466F01}">
      <dgm:prSet/>
      <dgm:spPr/>
      <dgm:t>
        <a:bodyPr/>
        <a:lstStyle/>
        <a:p>
          <a:endParaRPr lang="ru-RU"/>
        </a:p>
      </dgm:t>
    </dgm:pt>
    <dgm:pt modelId="{43089C38-DABF-4ECD-8657-A9B13B4E0CC4}" type="sibTrans" cxnId="{B5056B9B-F313-4D61-9273-69EDB9466F01}">
      <dgm:prSet/>
      <dgm:spPr/>
      <dgm:t>
        <a:bodyPr/>
        <a:lstStyle/>
        <a:p>
          <a:endParaRPr lang="ru-RU"/>
        </a:p>
      </dgm:t>
    </dgm:pt>
    <dgm:pt modelId="{D034733E-1D9A-453D-8382-4873174F6F6F}">
      <dgm:prSet phldrT="[Текст]"/>
      <dgm:spPr/>
      <dgm:t>
        <a:bodyPr/>
        <a:lstStyle/>
        <a:p>
          <a:r>
            <a:rPr lang="en-US" dirty="0" smtClean="0"/>
            <a:t>Google</a:t>
          </a:r>
          <a:endParaRPr lang="ru-RU" dirty="0"/>
        </a:p>
      </dgm:t>
    </dgm:pt>
    <dgm:pt modelId="{EC1E3E08-FA55-4FB0-8C3C-9152BFBFA600}" type="parTrans" cxnId="{7DCE8585-2E88-4A5A-B18B-3517948AA15A}">
      <dgm:prSet/>
      <dgm:spPr/>
      <dgm:t>
        <a:bodyPr/>
        <a:lstStyle/>
        <a:p>
          <a:endParaRPr lang="ru-RU"/>
        </a:p>
      </dgm:t>
    </dgm:pt>
    <dgm:pt modelId="{D23292D7-6E4F-4ABF-A46B-254C64AAE04F}" type="sibTrans" cxnId="{7DCE8585-2E88-4A5A-B18B-3517948AA15A}">
      <dgm:prSet/>
      <dgm:spPr/>
      <dgm:t>
        <a:bodyPr/>
        <a:lstStyle/>
        <a:p>
          <a:endParaRPr lang="ru-RU"/>
        </a:p>
      </dgm:t>
    </dgm:pt>
    <dgm:pt modelId="{60C7C119-5140-454F-AED2-0DC272A9189A}" type="pres">
      <dgm:prSet presAssocID="{B22EA3D3-796A-43B8-8AC4-E8298E7A70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5339E8F-6EE4-4832-9118-2EEB849FDA6D}" type="pres">
      <dgm:prSet presAssocID="{BFC7F17A-6BA1-42B2-8C4D-317DE4D30B91}" presName="root1" presStyleCnt="0"/>
      <dgm:spPr/>
    </dgm:pt>
    <dgm:pt modelId="{85DE1074-49CE-4B65-9AA6-0B2E476B2EBA}" type="pres">
      <dgm:prSet presAssocID="{BFC7F17A-6BA1-42B2-8C4D-317DE4D30B9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310569-812C-44DF-8C39-479D623BE7F8}" type="pres">
      <dgm:prSet presAssocID="{BFC7F17A-6BA1-42B2-8C4D-317DE4D30B91}" presName="level2hierChild" presStyleCnt="0"/>
      <dgm:spPr/>
    </dgm:pt>
    <dgm:pt modelId="{848A362B-3C44-4927-92FF-7A7B05CC44B7}" type="pres">
      <dgm:prSet presAssocID="{0BF74BE9-DB0F-4794-B8B7-69A0457EE95B}" presName="conn2-1" presStyleLbl="parChTrans1D2" presStyleIdx="0" presStyleCnt="2"/>
      <dgm:spPr/>
    </dgm:pt>
    <dgm:pt modelId="{4B31C513-C8EC-4A81-92C4-633FF3A6BE33}" type="pres">
      <dgm:prSet presAssocID="{0BF74BE9-DB0F-4794-B8B7-69A0457EE95B}" presName="connTx" presStyleLbl="parChTrans1D2" presStyleIdx="0" presStyleCnt="2"/>
      <dgm:spPr/>
    </dgm:pt>
    <dgm:pt modelId="{4766A108-F245-41FC-9C4A-7E0790DA68BB}" type="pres">
      <dgm:prSet presAssocID="{16EED3C7-75D2-417F-B198-B3135E5A7042}" presName="root2" presStyleCnt="0"/>
      <dgm:spPr/>
    </dgm:pt>
    <dgm:pt modelId="{BF3B26CD-4DC5-42DB-B88A-C4D32204F0AC}" type="pres">
      <dgm:prSet presAssocID="{16EED3C7-75D2-417F-B198-B3135E5A7042}" presName="LevelTwoTextNode" presStyleLbl="node2" presStyleIdx="0" presStyleCnt="2">
        <dgm:presLayoutVars>
          <dgm:chPref val="3"/>
        </dgm:presLayoutVars>
      </dgm:prSet>
      <dgm:spPr/>
    </dgm:pt>
    <dgm:pt modelId="{C5D0DE41-4049-4B9E-97F3-31BE73819FAF}" type="pres">
      <dgm:prSet presAssocID="{16EED3C7-75D2-417F-B198-B3135E5A7042}" presName="level3hierChild" presStyleCnt="0"/>
      <dgm:spPr/>
    </dgm:pt>
    <dgm:pt modelId="{D3777EBE-710A-404E-A853-25E07EA10746}" type="pres">
      <dgm:prSet presAssocID="{FCA5A606-A0FD-444D-BA1A-C63D20D6B702}" presName="conn2-1" presStyleLbl="parChTrans1D3" presStyleIdx="0" presStyleCnt="3"/>
      <dgm:spPr/>
    </dgm:pt>
    <dgm:pt modelId="{24D9ED76-204E-4037-AB99-14BBC178EC4D}" type="pres">
      <dgm:prSet presAssocID="{FCA5A606-A0FD-444D-BA1A-C63D20D6B702}" presName="connTx" presStyleLbl="parChTrans1D3" presStyleIdx="0" presStyleCnt="3"/>
      <dgm:spPr/>
    </dgm:pt>
    <dgm:pt modelId="{1279C5D9-8BA2-4327-94AC-41F8617EA32F}" type="pres">
      <dgm:prSet presAssocID="{8B2F51E3-02E7-4A4B-B610-1CEDBDA8A463}" presName="root2" presStyleCnt="0"/>
      <dgm:spPr/>
    </dgm:pt>
    <dgm:pt modelId="{EDC82696-AC85-4196-BEC1-B135B9DE7978}" type="pres">
      <dgm:prSet presAssocID="{8B2F51E3-02E7-4A4B-B610-1CEDBDA8A46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BD036F-C01D-48A4-9BB6-C1772E3EA048}" type="pres">
      <dgm:prSet presAssocID="{8B2F51E3-02E7-4A4B-B610-1CEDBDA8A463}" presName="level3hierChild" presStyleCnt="0"/>
      <dgm:spPr/>
    </dgm:pt>
    <dgm:pt modelId="{AE843522-F18F-4004-B94D-7856CD77D958}" type="pres">
      <dgm:prSet presAssocID="{66AA3AB8-D984-4EA2-AC17-9C51CBA05149}" presName="conn2-1" presStyleLbl="parChTrans1D3" presStyleIdx="1" presStyleCnt="3"/>
      <dgm:spPr/>
    </dgm:pt>
    <dgm:pt modelId="{BB6D3BBE-7757-4E13-BB02-0EED7E3ED6E0}" type="pres">
      <dgm:prSet presAssocID="{66AA3AB8-D984-4EA2-AC17-9C51CBA05149}" presName="connTx" presStyleLbl="parChTrans1D3" presStyleIdx="1" presStyleCnt="3"/>
      <dgm:spPr/>
    </dgm:pt>
    <dgm:pt modelId="{F44E6804-9093-497B-AB4E-5CC89B013044}" type="pres">
      <dgm:prSet presAssocID="{92078E99-F7D7-45BC-BA3C-410FEC6A0C40}" presName="root2" presStyleCnt="0"/>
      <dgm:spPr/>
    </dgm:pt>
    <dgm:pt modelId="{D727CF8D-10EA-4368-87B7-FDF87E7E48B5}" type="pres">
      <dgm:prSet presAssocID="{92078E99-F7D7-45BC-BA3C-410FEC6A0C4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D00644-4393-4A0E-B369-42936568146B}" type="pres">
      <dgm:prSet presAssocID="{92078E99-F7D7-45BC-BA3C-410FEC6A0C40}" presName="level3hierChild" presStyleCnt="0"/>
      <dgm:spPr/>
    </dgm:pt>
    <dgm:pt modelId="{BFD20A6B-8C44-48DF-A661-15AE9568C27B}" type="pres">
      <dgm:prSet presAssocID="{D85650A8-B3E4-4CBB-807B-D10156A6E9B4}" presName="conn2-1" presStyleLbl="parChTrans1D2" presStyleIdx="1" presStyleCnt="2"/>
      <dgm:spPr/>
    </dgm:pt>
    <dgm:pt modelId="{F875E27C-B08E-4A1E-9AD6-8EB2EBECBC1F}" type="pres">
      <dgm:prSet presAssocID="{D85650A8-B3E4-4CBB-807B-D10156A6E9B4}" presName="connTx" presStyleLbl="parChTrans1D2" presStyleIdx="1" presStyleCnt="2"/>
      <dgm:spPr/>
    </dgm:pt>
    <dgm:pt modelId="{8A041C25-4D82-45C4-8427-B37012647E02}" type="pres">
      <dgm:prSet presAssocID="{7B6FCBE5-B4C6-4BB7-AB96-5611CD83513C}" presName="root2" presStyleCnt="0"/>
      <dgm:spPr/>
    </dgm:pt>
    <dgm:pt modelId="{4594F6D8-AFDD-4C36-BFBF-8A8A8BE0F86F}" type="pres">
      <dgm:prSet presAssocID="{7B6FCBE5-B4C6-4BB7-AB96-5611CD83513C}" presName="LevelTwoTextNode" presStyleLbl="node2" presStyleIdx="1" presStyleCnt="2">
        <dgm:presLayoutVars>
          <dgm:chPref val="3"/>
        </dgm:presLayoutVars>
      </dgm:prSet>
      <dgm:spPr/>
    </dgm:pt>
    <dgm:pt modelId="{B435A9BA-4DEF-4751-AFB0-106904381563}" type="pres">
      <dgm:prSet presAssocID="{7B6FCBE5-B4C6-4BB7-AB96-5611CD83513C}" presName="level3hierChild" presStyleCnt="0"/>
      <dgm:spPr/>
    </dgm:pt>
    <dgm:pt modelId="{E73BD6CB-7245-432F-A9A6-D8E53D88F0C1}" type="pres">
      <dgm:prSet presAssocID="{EC1E3E08-FA55-4FB0-8C3C-9152BFBFA600}" presName="conn2-1" presStyleLbl="parChTrans1D3" presStyleIdx="2" presStyleCnt="3"/>
      <dgm:spPr/>
    </dgm:pt>
    <dgm:pt modelId="{A2350F19-2FB7-4B39-BC31-00C7B6109733}" type="pres">
      <dgm:prSet presAssocID="{EC1E3E08-FA55-4FB0-8C3C-9152BFBFA600}" presName="connTx" presStyleLbl="parChTrans1D3" presStyleIdx="2" presStyleCnt="3"/>
      <dgm:spPr/>
    </dgm:pt>
    <dgm:pt modelId="{57B09F22-A25B-48BB-9F8C-7EB4E24265B1}" type="pres">
      <dgm:prSet presAssocID="{D034733E-1D9A-453D-8382-4873174F6F6F}" presName="root2" presStyleCnt="0"/>
      <dgm:spPr/>
    </dgm:pt>
    <dgm:pt modelId="{49FF80DA-7CB5-4919-9C7E-8FF529E4A38F}" type="pres">
      <dgm:prSet presAssocID="{D034733E-1D9A-453D-8382-4873174F6F6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523607-7760-48DE-ADE1-3E281E115397}" type="pres">
      <dgm:prSet presAssocID="{D034733E-1D9A-453D-8382-4873174F6F6F}" presName="level3hierChild" presStyleCnt="0"/>
      <dgm:spPr/>
    </dgm:pt>
  </dgm:ptLst>
  <dgm:cxnLst>
    <dgm:cxn modelId="{E4C0D10D-9F35-413D-BF0D-3C120E6231D4}" srcId="{BFC7F17A-6BA1-42B2-8C4D-317DE4D30B91}" destId="{16EED3C7-75D2-417F-B198-B3135E5A7042}" srcOrd="0" destOrd="0" parTransId="{0BF74BE9-DB0F-4794-B8B7-69A0457EE95B}" sibTransId="{2A6B7967-7338-40AE-BEE0-EB0552575554}"/>
    <dgm:cxn modelId="{4E2C8817-8BFC-46EC-AC5A-17808F68D5F0}" type="presOf" srcId="{D85650A8-B3E4-4CBB-807B-D10156A6E9B4}" destId="{BFD20A6B-8C44-48DF-A661-15AE9568C27B}" srcOrd="0" destOrd="0" presId="urn:microsoft.com/office/officeart/2005/8/layout/hierarchy2"/>
    <dgm:cxn modelId="{FDEEC987-6F4C-40BA-A66D-4C85875BCC30}" type="presOf" srcId="{0BF74BE9-DB0F-4794-B8B7-69A0457EE95B}" destId="{4B31C513-C8EC-4A81-92C4-633FF3A6BE33}" srcOrd="1" destOrd="0" presId="urn:microsoft.com/office/officeart/2005/8/layout/hierarchy2"/>
    <dgm:cxn modelId="{EE592661-6661-4290-A603-8E52B506EBA2}" type="presOf" srcId="{16EED3C7-75D2-417F-B198-B3135E5A7042}" destId="{BF3B26CD-4DC5-42DB-B88A-C4D32204F0AC}" srcOrd="0" destOrd="0" presId="urn:microsoft.com/office/officeart/2005/8/layout/hierarchy2"/>
    <dgm:cxn modelId="{7DCE8585-2E88-4A5A-B18B-3517948AA15A}" srcId="{7B6FCBE5-B4C6-4BB7-AB96-5611CD83513C}" destId="{D034733E-1D9A-453D-8382-4873174F6F6F}" srcOrd="0" destOrd="0" parTransId="{EC1E3E08-FA55-4FB0-8C3C-9152BFBFA600}" sibTransId="{D23292D7-6E4F-4ABF-A46B-254C64AAE04F}"/>
    <dgm:cxn modelId="{762053B3-C7D6-4719-975C-EA936AC07D1B}" type="presOf" srcId="{92078E99-F7D7-45BC-BA3C-410FEC6A0C40}" destId="{D727CF8D-10EA-4368-87B7-FDF87E7E48B5}" srcOrd="0" destOrd="0" presId="urn:microsoft.com/office/officeart/2005/8/layout/hierarchy2"/>
    <dgm:cxn modelId="{B5056B9B-F313-4D61-9273-69EDB9466F01}" srcId="{BFC7F17A-6BA1-42B2-8C4D-317DE4D30B91}" destId="{7B6FCBE5-B4C6-4BB7-AB96-5611CD83513C}" srcOrd="1" destOrd="0" parTransId="{D85650A8-B3E4-4CBB-807B-D10156A6E9B4}" sibTransId="{43089C38-DABF-4ECD-8657-A9B13B4E0CC4}"/>
    <dgm:cxn modelId="{ECFDFA8B-4175-489A-9318-FF0D4AE3D742}" srcId="{16EED3C7-75D2-417F-B198-B3135E5A7042}" destId="{8B2F51E3-02E7-4A4B-B610-1CEDBDA8A463}" srcOrd="0" destOrd="0" parTransId="{FCA5A606-A0FD-444D-BA1A-C63D20D6B702}" sibTransId="{4B8839A2-05B7-4E70-9B63-DA08F334AD99}"/>
    <dgm:cxn modelId="{0B1DE8D4-5388-4494-9D0F-C2543FA86B03}" srcId="{16EED3C7-75D2-417F-B198-B3135E5A7042}" destId="{92078E99-F7D7-45BC-BA3C-410FEC6A0C40}" srcOrd="1" destOrd="0" parTransId="{66AA3AB8-D984-4EA2-AC17-9C51CBA05149}" sibTransId="{AA048E45-004A-4D75-B0A0-06004ED5CA86}"/>
    <dgm:cxn modelId="{8A17B422-B278-43FA-BD9F-DDB67EB1EAC9}" type="presOf" srcId="{FCA5A606-A0FD-444D-BA1A-C63D20D6B702}" destId="{D3777EBE-710A-404E-A853-25E07EA10746}" srcOrd="0" destOrd="0" presId="urn:microsoft.com/office/officeart/2005/8/layout/hierarchy2"/>
    <dgm:cxn modelId="{DAA22797-7197-4D4B-B8AA-6D29B5498E52}" type="presOf" srcId="{66AA3AB8-D984-4EA2-AC17-9C51CBA05149}" destId="{BB6D3BBE-7757-4E13-BB02-0EED7E3ED6E0}" srcOrd="1" destOrd="0" presId="urn:microsoft.com/office/officeart/2005/8/layout/hierarchy2"/>
    <dgm:cxn modelId="{007E94ED-446F-469C-9753-81DB759E5CA2}" type="presOf" srcId="{EC1E3E08-FA55-4FB0-8C3C-9152BFBFA600}" destId="{A2350F19-2FB7-4B39-BC31-00C7B6109733}" srcOrd="1" destOrd="0" presId="urn:microsoft.com/office/officeart/2005/8/layout/hierarchy2"/>
    <dgm:cxn modelId="{3EB0022D-B112-49F9-B4C6-1A718A631009}" type="presOf" srcId="{7B6FCBE5-B4C6-4BB7-AB96-5611CD83513C}" destId="{4594F6D8-AFDD-4C36-BFBF-8A8A8BE0F86F}" srcOrd="0" destOrd="0" presId="urn:microsoft.com/office/officeart/2005/8/layout/hierarchy2"/>
    <dgm:cxn modelId="{F5AA1342-F0AD-40C0-9188-B2DE8CFC47C3}" type="presOf" srcId="{D034733E-1D9A-453D-8382-4873174F6F6F}" destId="{49FF80DA-7CB5-4919-9C7E-8FF529E4A38F}" srcOrd="0" destOrd="0" presId="urn:microsoft.com/office/officeart/2005/8/layout/hierarchy2"/>
    <dgm:cxn modelId="{C123586D-1734-4201-943B-4A6DA2E1F097}" type="presOf" srcId="{66AA3AB8-D984-4EA2-AC17-9C51CBA05149}" destId="{AE843522-F18F-4004-B94D-7856CD77D958}" srcOrd="0" destOrd="0" presId="urn:microsoft.com/office/officeart/2005/8/layout/hierarchy2"/>
    <dgm:cxn modelId="{09A3959A-77DF-4F38-8677-817844319E2F}" type="presOf" srcId="{0BF74BE9-DB0F-4794-B8B7-69A0457EE95B}" destId="{848A362B-3C44-4927-92FF-7A7B05CC44B7}" srcOrd="0" destOrd="0" presId="urn:microsoft.com/office/officeart/2005/8/layout/hierarchy2"/>
    <dgm:cxn modelId="{EBC178EF-9296-412C-A3E5-CC7DACA978A8}" type="presOf" srcId="{EC1E3E08-FA55-4FB0-8C3C-9152BFBFA600}" destId="{E73BD6CB-7245-432F-A9A6-D8E53D88F0C1}" srcOrd="0" destOrd="0" presId="urn:microsoft.com/office/officeart/2005/8/layout/hierarchy2"/>
    <dgm:cxn modelId="{42D14EF2-E1E8-4C7B-A739-26D6D117BEBC}" srcId="{B22EA3D3-796A-43B8-8AC4-E8298E7A7098}" destId="{BFC7F17A-6BA1-42B2-8C4D-317DE4D30B91}" srcOrd="0" destOrd="0" parTransId="{90C9167D-A24F-406D-A793-04BC5E35BA56}" sibTransId="{2D5F5A02-77F4-4F0B-8643-E606E53A8C80}"/>
    <dgm:cxn modelId="{D67F4076-0DEC-4543-B618-E485249C5BB5}" type="presOf" srcId="{BFC7F17A-6BA1-42B2-8C4D-317DE4D30B91}" destId="{85DE1074-49CE-4B65-9AA6-0B2E476B2EBA}" srcOrd="0" destOrd="0" presId="urn:microsoft.com/office/officeart/2005/8/layout/hierarchy2"/>
    <dgm:cxn modelId="{8B29B39A-89FF-4DBF-9A96-29EF78BFEAE0}" type="presOf" srcId="{D85650A8-B3E4-4CBB-807B-D10156A6E9B4}" destId="{F875E27C-B08E-4A1E-9AD6-8EB2EBECBC1F}" srcOrd="1" destOrd="0" presId="urn:microsoft.com/office/officeart/2005/8/layout/hierarchy2"/>
    <dgm:cxn modelId="{C340A885-ECD3-4355-99B1-5C64F5026F25}" type="presOf" srcId="{B22EA3D3-796A-43B8-8AC4-E8298E7A7098}" destId="{60C7C119-5140-454F-AED2-0DC272A9189A}" srcOrd="0" destOrd="0" presId="urn:microsoft.com/office/officeart/2005/8/layout/hierarchy2"/>
    <dgm:cxn modelId="{D1273B54-592C-42D6-A0A4-24E27386A9A7}" type="presOf" srcId="{FCA5A606-A0FD-444D-BA1A-C63D20D6B702}" destId="{24D9ED76-204E-4037-AB99-14BBC178EC4D}" srcOrd="1" destOrd="0" presId="urn:microsoft.com/office/officeart/2005/8/layout/hierarchy2"/>
    <dgm:cxn modelId="{DABF257D-7A0A-4862-A16C-C1963EBD3191}" type="presOf" srcId="{8B2F51E3-02E7-4A4B-B610-1CEDBDA8A463}" destId="{EDC82696-AC85-4196-BEC1-B135B9DE7978}" srcOrd="0" destOrd="0" presId="urn:microsoft.com/office/officeart/2005/8/layout/hierarchy2"/>
    <dgm:cxn modelId="{D6923453-F560-41C3-A9FF-75DF2B6A2E8F}" type="presParOf" srcId="{60C7C119-5140-454F-AED2-0DC272A9189A}" destId="{35339E8F-6EE4-4832-9118-2EEB849FDA6D}" srcOrd="0" destOrd="0" presId="urn:microsoft.com/office/officeart/2005/8/layout/hierarchy2"/>
    <dgm:cxn modelId="{9FAEAA0B-8B9A-406F-9132-6395ECCB91EE}" type="presParOf" srcId="{35339E8F-6EE4-4832-9118-2EEB849FDA6D}" destId="{85DE1074-49CE-4B65-9AA6-0B2E476B2EBA}" srcOrd="0" destOrd="0" presId="urn:microsoft.com/office/officeart/2005/8/layout/hierarchy2"/>
    <dgm:cxn modelId="{14EA911B-02F8-41ED-B067-CE85DF37A4C1}" type="presParOf" srcId="{35339E8F-6EE4-4832-9118-2EEB849FDA6D}" destId="{B6310569-812C-44DF-8C39-479D623BE7F8}" srcOrd="1" destOrd="0" presId="urn:microsoft.com/office/officeart/2005/8/layout/hierarchy2"/>
    <dgm:cxn modelId="{3248C0B8-C1E2-4E53-91D2-3D7996AD901A}" type="presParOf" srcId="{B6310569-812C-44DF-8C39-479D623BE7F8}" destId="{848A362B-3C44-4927-92FF-7A7B05CC44B7}" srcOrd="0" destOrd="0" presId="urn:microsoft.com/office/officeart/2005/8/layout/hierarchy2"/>
    <dgm:cxn modelId="{80ACB388-5A20-4738-B5A7-D6A20CCF2A26}" type="presParOf" srcId="{848A362B-3C44-4927-92FF-7A7B05CC44B7}" destId="{4B31C513-C8EC-4A81-92C4-633FF3A6BE33}" srcOrd="0" destOrd="0" presId="urn:microsoft.com/office/officeart/2005/8/layout/hierarchy2"/>
    <dgm:cxn modelId="{46BC626B-1519-4C39-A5A6-84E43C225C77}" type="presParOf" srcId="{B6310569-812C-44DF-8C39-479D623BE7F8}" destId="{4766A108-F245-41FC-9C4A-7E0790DA68BB}" srcOrd="1" destOrd="0" presId="urn:microsoft.com/office/officeart/2005/8/layout/hierarchy2"/>
    <dgm:cxn modelId="{67E23B38-9161-4F04-8AEF-D167B5A87D7C}" type="presParOf" srcId="{4766A108-F245-41FC-9C4A-7E0790DA68BB}" destId="{BF3B26CD-4DC5-42DB-B88A-C4D32204F0AC}" srcOrd="0" destOrd="0" presId="urn:microsoft.com/office/officeart/2005/8/layout/hierarchy2"/>
    <dgm:cxn modelId="{172A52CB-5F91-4927-81AE-AEA25763D719}" type="presParOf" srcId="{4766A108-F245-41FC-9C4A-7E0790DA68BB}" destId="{C5D0DE41-4049-4B9E-97F3-31BE73819FAF}" srcOrd="1" destOrd="0" presId="urn:microsoft.com/office/officeart/2005/8/layout/hierarchy2"/>
    <dgm:cxn modelId="{ADD0DC56-71CC-4730-9249-0FDEFE1D01E5}" type="presParOf" srcId="{C5D0DE41-4049-4B9E-97F3-31BE73819FAF}" destId="{D3777EBE-710A-404E-A853-25E07EA10746}" srcOrd="0" destOrd="0" presId="urn:microsoft.com/office/officeart/2005/8/layout/hierarchy2"/>
    <dgm:cxn modelId="{DCE54B59-F5E9-4B5D-8B31-506B0B14C779}" type="presParOf" srcId="{D3777EBE-710A-404E-A853-25E07EA10746}" destId="{24D9ED76-204E-4037-AB99-14BBC178EC4D}" srcOrd="0" destOrd="0" presId="urn:microsoft.com/office/officeart/2005/8/layout/hierarchy2"/>
    <dgm:cxn modelId="{D80EA1A7-88A6-4BB9-A4F1-1E4696453747}" type="presParOf" srcId="{C5D0DE41-4049-4B9E-97F3-31BE73819FAF}" destId="{1279C5D9-8BA2-4327-94AC-41F8617EA32F}" srcOrd="1" destOrd="0" presId="urn:microsoft.com/office/officeart/2005/8/layout/hierarchy2"/>
    <dgm:cxn modelId="{7EA24D22-21C7-4A37-BB25-5E7444F5AB69}" type="presParOf" srcId="{1279C5D9-8BA2-4327-94AC-41F8617EA32F}" destId="{EDC82696-AC85-4196-BEC1-B135B9DE7978}" srcOrd="0" destOrd="0" presId="urn:microsoft.com/office/officeart/2005/8/layout/hierarchy2"/>
    <dgm:cxn modelId="{2A021067-8425-46E0-84EF-9254D4D1EA69}" type="presParOf" srcId="{1279C5D9-8BA2-4327-94AC-41F8617EA32F}" destId="{1BBD036F-C01D-48A4-9BB6-C1772E3EA048}" srcOrd="1" destOrd="0" presId="urn:microsoft.com/office/officeart/2005/8/layout/hierarchy2"/>
    <dgm:cxn modelId="{436D7CD4-3635-4950-8873-C44EA861F739}" type="presParOf" srcId="{C5D0DE41-4049-4B9E-97F3-31BE73819FAF}" destId="{AE843522-F18F-4004-B94D-7856CD77D958}" srcOrd="2" destOrd="0" presId="urn:microsoft.com/office/officeart/2005/8/layout/hierarchy2"/>
    <dgm:cxn modelId="{09FE31C5-4A1C-420C-82D2-C387BF28C313}" type="presParOf" srcId="{AE843522-F18F-4004-B94D-7856CD77D958}" destId="{BB6D3BBE-7757-4E13-BB02-0EED7E3ED6E0}" srcOrd="0" destOrd="0" presId="urn:microsoft.com/office/officeart/2005/8/layout/hierarchy2"/>
    <dgm:cxn modelId="{15F12118-1BC2-4E2E-A3D1-CBB3C9A7DA29}" type="presParOf" srcId="{C5D0DE41-4049-4B9E-97F3-31BE73819FAF}" destId="{F44E6804-9093-497B-AB4E-5CC89B013044}" srcOrd="3" destOrd="0" presId="urn:microsoft.com/office/officeart/2005/8/layout/hierarchy2"/>
    <dgm:cxn modelId="{4F151CCB-B0CC-4B94-9B3C-9FF22939E017}" type="presParOf" srcId="{F44E6804-9093-497B-AB4E-5CC89B013044}" destId="{D727CF8D-10EA-4368-87B7-FDF87E7E48B5}" srcOrd="0" destOrd="0" presId="urn:microsoft.com/office/officeart/2005/8/layout/hierarchy2"/>
    <dgm:cxn modelId="{96043CE5-EC2A-42E7-99E4-8CE04D22D12C}" type="presParOf" srcId="{F44E6804-9093-497B-AB4E-5CC89B013044}" destId="{53D00644-4393-4A0E-B369-42936568146B}" srcOrd="1" destOrd="0" presId="urn:microsoft.com/office/officeart/2005/8/layout/hierarchy2"/>
    <dgm:cxn modelId="{BAD21810-9992-470A-8FEF-245AB12EC1D4}" type="presParOf" srcId="{B6310569-812C-44DF-8C39-479D623BE7F8}" destId="{BFD20A6B-8C44-48DF-A661-15AE9568C27B}" srcOrd="2" destOrd="0" presId="urn:microsoft.com/office/officeart/2005/8/layout/hierarchy2"/>
    <dgm:cxn modelId="{8E6905A5-4C9E-43BB-9F59-AEF1DA59D933}" type="presParOf" srcId="{BFD20A6B-8C44-48DF-A661-15AE9568C27B}" destId="{F875E27C-B08E-4A1E-9AD6-8EB2EBECBC1F}" srcOrd="0" destOrd="0" presId="urn:microsoft.com/office/officeart/2005/8/layout/hierarchy2"/>
    <dgm:cxn modelId="{0F1CFC29-151F-4535-B489-50A5D2FC6536}" type="presParOf" srcId="{B6310569-812C-44DF-8C39-479D623BE7F8}" destId="{8A041C25-4D82-45C4-8427-B37012647E02}" srcOrd="3" destOrd="0" presId="urn:microsoft.com/office/officeart/2005/8/layout/hierarchy2"/>
    <dgm:cxn modelId="{0DDB23B1-4DB6-4932-ACF9-08ABEA28BB9D}" type="presParOf" srcId="{8A041C25-4D82-45C4-8427-B37012647E02}" destId="{4594F6D8-AFDD-4C36-BFBF-8A8A8BE0F86F}" srcOrd="0" destOrd="0" presId="urn:microsoft.com/office/officeart/2005/8/layout/hierarchy2"/>
    <dgm:cxn modelId="{396BC197-43D6-48D9-BC28-88EA50D471E9}" type="presParOf" srcId="{8A041C25-4D82-45C4-8427-B37012647E02}" destId="{B435A9BA-4DEF-4751-AFB0-106904381563}" srcOrd="1" destOrd="0" presId="urn:microsoft.com/office/officeart/2005/8/layout/hierarchy2"/>
    <dgm:cxn modelId="{D6638EBE-A68B-4F62-8308-B62A0EF2D673}" type="presParOf" srcId="{B435A9BA-4DEF-4751-AFB0-106904381563}" destId="{E73BD6CB-7245-432F-A9A6-D8E53D88F0C1}" srcOrd="0" destOrd="0" presId="urn:microsoft.com/office/officeart/2005/8/layout/hierarchy2"/>
    <dgm:cxn modelId="{039C3F3E-B485-4FA9-9DAF-37AE8DE7A7FC}" type="presParOf" srcId="{E73BD6CB-7245-432F-A9A6-D8E53D88F0C1}" destId="{A2350F19-2FB7-4B39-BC31-00C7B6109733}" srcOrd="0" destOrd="0" presId="urn:microsoft.com/office/officeart/2005/8/layout/hierarchy2"/>
    <dgm:cxn modelId="{EBAA4D32-06E4-4B9F-B7AB-FB0488742A62}" type="presParOf" srcId="{B435A9BA-4DEF-4751-AFB0-106904381563}" destId="{57B09F22-A25B-48BB-9F8C-7EB4E24265B1}" srcOrd="1" destOrd="0" presId="urn:microsoft.com/office/officeart/2005/8/layout/hierarchy2"/>
    <dgm:cxn modelId="{A606BCAE-B91A-4F45-B5C4-B94FC46049B0}" type="presParOf" srcId="{57B09F22-A25B-48BB-9F8C-7EB4E24265B1}" destId="{49FF80DA-7CB5-4919-9C7E-8FF529E4A38F}" srcOrd="0" destOrd="0" presId="urn:microsoft.com/office/officeart/2005/8/layout/hierarchy2"/>
    <dgm:cxn modelId="{9EC9F35A-7402-4679-9B37-E9D878BAD17C}" type="presParOf" srcId="{57B09F22-A25B-48BB-9F8C-7EB4E24265B1}" destId="{04523607-7760-48DE-ADE1-3E281E1153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DE1074-49CE-4B65-9AA6-0B2E476B2EBA}">
      <dsp:nvSpPr>
        <dsp:cNvPr id="0" name=""/>
        <dsp:cNvSpPr/>
      </dsp:nvSpPr>
      <dsp:spPr>
        <a:xfrm>
          <a:off x="5878" y="3204850"/>
          <a:ext cx="2109638" cy="1054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Классификация поисковых систем</a:t>
          </a:r>
          <a:endParaRPr lang="ru-RU" sz="2300" kern="1200" dirty="0"/>
        </a:p>
      </dsp:txBody>
      <dsp:txXfrm>
        <a:off x="5878" y="3204850"/>
        <a:ext cx="2109638" cy="1054819"/>
      </dsp:txXfrm>
    </dsp:sp>
    <dsp:sp modelId="{848A362B-3C44-4927-92FF-7A7B05CC44B7}">
      <dsp:nvSpPr>
        <dsp:cNvPr id="0" name=""/>
        <dsp:cNvSpPr/>
      </dsp:nvSpPr>
      <dsp:spPr>
        <a:xfrm rot="18770822">
          <a:off x="1917002" y="3263526"/>
          <a:ext cx="1240884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240884" y="138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8770822">
        <a:off x="2506422" y="3246347"/>
        <a:ext cx="62044" cy="62044"/>
      </dsp:txXfrm>
    </dsp:sp>
    <dsp:sp modelId="{BF3B26CD-4DC5-42DB-B88A-C4D32204F0AC}">
      <dsp:nvSpPr>
        <dsp:cNvPr id="0" name=""/>
        <dsp:cNvSpPr/>
      </dsp:nvSpPr>
      <dsp:spPr>
        <a:xfrm>
          <a:off x="2959372" y="2295069"/>
          <a:ext cx="2109638" cy="1054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Поисковые машины</a:t>
          </a:r>
          <a:endParaRPr lang="ru-RU" sz="2300" kern="1200" dirty="0"/>
        </a:p>
      </dsp:txBody>
      <dsp:txXfrm>
        <a:off x="2959372" y="2295069"/>
        <a:ext cx="2109638" cy="1054819"/>
      </dsp:txXfrm>
    </dsp:sp>
    <dsp:sp modelId="{D3777EBE-710A-404E-A853-25E07EA10746}">
      <dsp:nvSpPr>
        <dsp:cNvPr id="0" name=""/>
        <dsp:cNvSpPr/>
      </dsp:nvSpPr>
      <dsp:spPr>
        <a:xfrm rot="19457599">
          <a:off x="4971333" y="2505375"/>
          <a:ext cx="1039211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039211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9457599">
        <a:off x="5464958" y="2493238"/>
        <a:ext cx="51960" cy="51960"/>
      </dsp:txXfrm>
    </dsp:sp>
    <dsp:sp modelId="{EDC82696-AC85-4196-BEC1-B135B9DE7978}">
      <dsp:nvSpPr>
        <dsp:cNvPr id="0" name=""/>
        <dsp:cNvSpPr/>
      </dsp:nvSpPr>
      <dsp:spPr>
        <a:xfrm>
          <a:off x="5912866" y="1688548"/>
          <a:ext cx="2109638" cy="1054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Goto</a:t>
          </a:r>
          <a:endParaRPr lang="ru-RU" sz="2300" kern="1200" dirty="0"/>
        </a:p>
      </dsp:txBody>
      <dsp:txXfrm>
        <a:off x="5912866" y="1688548"/>
        <a:ext cx="2109638" cy="1054819"/>
      </dsp:txXfrm>
    </dsp:sp>
    <dsp:sp modelId="{AE843522-F18F-4004-B94D-7856CD77D958}">
      <dsp:nvSpPr>
        <dsp:cNvPr id="0" name=""/>
        <dsp:cNvSpPr/>
      </dsp:nvSpPr>
      <dsp:spPr>
        <a:xfrm rot="2142401">
          <a:off x="4971333" y="3111896"/>
          <a:ext cx="1039211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039211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2142401">
        <a:off x="5464958" y="3099759"/>
        <a:ext cx="51960" cy="51960"/>
      </dsp:txXfrm>
    </dsp:sp>
    <dsp:sp modelId="{D727CF8D-10EA-4368-87B7-FDF87E7E48B5}">
      <dsp:nvSpPr>
        <dsp:cNvPr id="0" name=""/>
        <dsp:cNvSpPr/>
      </dsp:nvSpPr>
      <dsp:spPr>
        <a:xfrm>
          <a:off x="5912866" y="2901590"/>
          <a:ext cx="2109638" cy="1054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InfoSeek</a:t>
          </a:r>
          <a:endParaRPr lang="ru-RU" sz="2300" kern="1200" dirty="0"/>
        </a:p>
      </dsp:txBody>
      <dsp:txXfrm>
        <a:off x="5912866" y="2901590"/>
        <a:ext cx="2109638" cy="1054819"/>
      </dsp:txXfrm>
    </dsp:sp>
    <dsp:sp modelId="{BFD20A6B-8C44-48DF-A661-15AE9568C27B}">
      <dsp:nvSpPr>
        <dsp:cNvPr id="0" name=""/>
        <dsp:cNvSpPr/>
      </dsp:nvSpPr>
      <dsp:spPr>
        <a:xfrm rot="2829178">
          <a:off x="1917002" y="4173308"/>
          <a:ext cx="1240884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240884" y="138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2829178">
        <a:off x="2506422" y="4156129"/>
        <a:ext cx="62044" cy="62044"/>
      </dsp:txXfrm>
    </dsp:sp>
    <dsp:sp modelId="{4594F6D8-AFDD-4C36-BFBF-8A8A8BE0F86F}">
      <dsp:nvSpPr>
        <dsp:cNvPr id="0" name=""/>
        <dsp:cNvSpPr/>
      </dsp:nvSpPr>
      <dsp:spPr>
        <a:xfrm>
          <a:off x="2959372" y="4114632"/>
          <a:ext cx="2109638" cy="1054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Web-</a:t>
          </a:r>
          <a:r>
            <a:rPr lang="ru-RU" sz="2300" kern="1200" dirty="0" smtClean="0"/>
            <a:t>каталоги</a:t>
          </a:r>
          <a:endParaRPr lang="ru-RU" sz="2300" kern="1200" dirty="0"/>
        </a:p>
      </dsp:txBody>
      <dsp:txXfrm>
        <a:off x="2959372" y="4114632"/>
        <a:ext cx="2109638" cy="1054819"/>
      </dsp:txXfrm>
    </dsp:sp>
    <dsp:sp modelId="{E73BD6CB-7245-432F-A9A6-D8E53D88F0C1}">
      <dsp:nvSpPr>
        <dsp:cNvPr id="0" name=""/>
        <dsp:cNvSpPr/>
      </dsp:nvSpPr>
      <dsp:spPr>
        <a:xfrm>
          <a:off x="5069011" y="4628199"/>
          <a:ext cx="843855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43855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469842" y="4620945"/>
        <a:ext cx="42192" cy="42192"/>
      </dsp:txXfrm>
    </dsp:sp>
    <dsp:sp modelId="{49FF80DA-7CB5-4919-9C7E-8FF529E4A38F}">
      <dsp:nvSpPr>
        <dsp:cNvPr id="0" name=""/>
        <dsp:cNvSpPr/>
      </dsp:nvSpPr>
      <dsp:spPr>
        <a:xfrm>
          <a:off x="5912866" y="4114632"/>
          <a:ext cx="2109638" cy="1054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Google</a:t>
          </a:r>
          <a:endParaRPr lang="ru-RU" sz="2300" kern="1200" dirty="0"/>
        </a:p>
      </dsp:txBody>
      <dsp:txXfrm>
        <a:off x="5912866" y="4114632"/>
        <a:ext cx="2109638" cy="105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s-ES" alt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alt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A77359-035E-4037-A3C6-77EC26A4AE1D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oisk.sandoor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0"/>
            <a:ext cx="7452320" cy="1484784"/>
          </a:xfrm>
        </p:spPr>
        <p:txBody>
          <a:bodyPr anchor="ctr">
            <a:normAutofit/>
          </a:bodyPr>
          <a:lstStyle/>
          <a:p>
            <a:pPr algn="ctr"/>
            <a: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b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«ВОРОНЕЖСКИЙ ГОСУДАРСТВЕННЫЙ УНИВЕРСИТЕТ</a:t>
            </a:r>
            <a:r>
              <a:rPr lang="ru-RU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es-ES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8172400" cy="5229200"/>
          </a:xfrm>
        </p:spPr>
        <p:txBody>
          <a:bodyPr>
            <a:normAutofit/>
          </a:bodyPr>
          <a:lstStyle/>
          <a:p>
            <a:endParaRPr lang="ru-RU" u="sng" dirty="0" smtClean="0"/>
          </a:p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Курсовая работа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На тему </a:t>
            </a:r>
          </a:p>
          <a:p>
            <a:pPr algn="ctr"/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«Информационно-поисковые системы»</a:t>
            </a:r>
          </a:p>
          <a:p>
            <a:pPr algn="l"/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Работу выполнила:</a:t>
            </a:r>
          </a:p>
          <a:p>
            <a:pPr algn="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Студентка 1 курса</a:t>
            </a:r>
          </a:p>
          <a:p>
            <a:pPr algn="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Очной формы обучения</a:t>
            </a:r>
          </a:p>
          <a:p>
            <a:pPr algn="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</a:t>
            </a:r>
            <a:r>
              <a:rPr lang="ru-RU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Быстрова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Зоя</a:t>
            </a:r>
          </a:p>
          <a:p>
            <a:pPr algn="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Руководитель:</a:t>
            </a:r>
          </a:p>
          <a:p>
            <a:pPr algn="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Донина О.В, кандидат </a:t>
            </a:r>
            <a:r>
              <a:rPr lang="ru-RU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ф.н</a:t>
            </a:r>
            <a:endParaRPr lang="ru-RU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1115616" y="0"/>
          <a:ext cx="802838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"/>
            <a:ext cx="6230516" cy="980727"/>
          </a:xfrm>
        </p:spPr>
        <p:txBody>
          <a:bodyPr/>
          <a:lstStyle/>
          <a:p>
            <a:pPr algn="ctr"/>
            <a:r>
              <a:rPr lang="ru-RU" sz="3200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Глава 2.Современные ИПС</a:t>
            </a:r>
            <a:endParaRPr lang="ru-RU" sz="32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444208" cy="49685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ru-RU" sz="4000" dirty="0" smtClean="0"/>
              <a:t>-</a:t>
            </a:r>
            <a:r>
              <a:rPr lang="ru-RU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ввод, систематизация, хранение, выдача информации по запросу пользователя</a:t>
            </a:r>
          </a:p>
          <a:p>
            <a:pPr>
              <a:lnSpc>
                <a:spcPct val="150000"/>
              </a:lnSpc>
            </a:pPr>
            <a:endParaRPr lang="ru-RU" sz="40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ru-RU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-поиск в каких-то множествах документов тех, которые посвящены указанной в вопросе теме, или содержат необходимые средства</a:t>
            </a:r>
          </a:p>
        </p:txBody>
      </p:sp>
      <p:pic>
        <p:nvPicPr>
          <p:cNvPr id="4" name="Содержимое 3" descr="3401f82a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252536" y="1844824"/>
            <a:ext cx="3013200" cy="3013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Архитектура современных ИПС</a:t>
            </a:r>
            <a:endParaRPr lang="ru-RU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Содержимое 3" descr="архитектураэ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7265789" cy="32731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/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Современные ИПС</a:t>
            </a:r>
            <a:endParaRPr lang="ru-RU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63cae3d7e11634843ac75db5853a76e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196752"/>
            <a:ext cx="3888432" cy="1156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yandex_partner_badge2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844824"/>
            <a:ext cx="2656339" cy="288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0_def55_80cd8fa8_ori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924944"/>
            <a:ext cx="470574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-2F2Fblueprint-api-production.s3.amazonaws.com2Fuploads2Fcard2Fimage2F2844932F261526306a124a98b6250008584e306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88640"/>
            <a:ext cx="4849009" cy="2725654"/>
          </a:xfrm>
          <a:prstGeom prst="rect">
            <a:avLst/>
          </a:prstGeom>
        </p:spPr>
      </p:pic>
      <p:pic>
        <p:nvPicPr>
          <p:cNvPr id="5" name="Рисунок 4" descr="goog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4766159" cy="3590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bing-pre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7159653" cy="1728192"/>
          </a:xfrm>
        </p:spPr>
      </p:pic>
      <p:pic>
        <p:nvPicPr>
          <p:cNvPr id="5" name="Рисунок 4" descr="1363888331_matt-cutts-bing-search-13636957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120" y="2636912"/>
            <a:ext cx="7920880" cy="3650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poiskovye_sistemy_mail.ru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13614"/>
            <a:ext cx="7607207" cy="3000671"/>
          </a:xfrm>
          <a:prstGeom prst="rect">
            <a:avLst/>
          </a:prstGeom>
        </p:spPr>
      </p:pic>
      <p:pic>
        <p:nvPicPr>
          <p:cNvPr id="12" name="Рисунок 11" descr="Ma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3789040"/>
            <a:ext cx="5400600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107969_html_m72117bf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996952"/>
            <a:ext cx="6624736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332656"/>
            <a:ext cx="6240045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Заключение</a:t>
            </a:r>
            <a:endParaRPr lang="ru-RU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1840" y="1385392"/>
            <a:ext cx="5770984" cy="54726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простота 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использовани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чётко организованный 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обновляемый индекс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быстрый 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поиск в базе данных и быстрое 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реагирование.</a:t>
            </a:r>
          </a:p>
          <a:p>
            <a:pPr>
              <a:buFont typeface="Wingdings" pitchFamily="2" charset="2"/>
              <a:buChar char="q"/>
            </a:pP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надёжность </a:t>
            </a:r>
            <a:r>
              <a:rPr lang="ru-RU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точность результатов поиска.</a:t>
            </a:r>
          </a:p>
          <a:p>
            <a:pPr>
              <a:buFont typeface="Wingdings" pitchFamily="2" charset="2"/>
              <a:buChar char="q"/>
            </a:pPr>
            <a:endParaRPr lang="ru-RU" sz="3600" dirty="0"/>
          </a:p>
        </p:txBody>
      </p:sp>
      <p:pic>
        <p:nvPicPr>
          <p:cNvPr id="4" name="Рисунок 3" descr="vaj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3168352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Цель работы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изучение автоматизированных информационно-поисковых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систем</a:t>
            </a:r>
            <a:endParaRPr lang="ru-RU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ru-RU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r>
              <a:rPr lang="ru-RU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Объект работы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информационно-поисковые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системы</a:t>
            </a:r>
            <a:endParaRPr lang="ru-RU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ru-RU" b="1" u="sng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r>
              <a:rPr lang="ru-RU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Задачи</a:t>
            </a:r>
            <a:r>
              <a:rPr lang="ru-RU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рассмотреть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теоретические основы ИПС, классификации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разновидности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pPr>
              <a:buNone/>
            </a:pP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анализировать материал по современным ИПС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Список литературы</a:t>
            </a:r>
            <a:endParaRPr lang="ru-RU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980728"/>
            <a:ext cx="7643192" cy="5877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Байков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В. Д. Интернет. Поиск информации. Продвижение сайтов / В. Д.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Байков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- СПб.: БХВ- Петербург, 2000. - 288 с.</a:t>
            </a:r>
          </a:p>
          <a:p>
            <a:pPr>
              <a:buFont typeface="Wingdings" pitchFamily="2" charset="2"/>
              <a:buChar char="v"/>
            </a:pP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Ландэ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Д. В. Поиск знаний в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Internet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 Д. В.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Ландэ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- М. : «Диалектика», 2005. - 272 с.</a:t>
            </a:r>
          </a:p>
          <a:p>
            <a:pPr>
              <a:buFont typeface="Wingdings" pitchFamily="2" charset="2"/>
              <a:buChar char="v"/>
            </a:pP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Чурсин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Н. А. Популярная информатика / Н. А.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Чурсин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.- М.: «Вильямс», 2007.- 300 с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Схемы 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рисунки ИПС [Электронный ресурс]. </a:t>
            </a:r>
            <a:endParaRPr lang="ru-RU" sz="1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Структура 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классификация автоматизированных информационных 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систем</a:t>
            </a:r>
          </a:p>
          <a:p>
            <a:pPr>
              <a:buFont typeface="Wingdings" pitchFamily="2" charset="2"/>
              <a:buChar char="v"/>
            </a:pP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Схемы и рисунки ИПС [Электронный ресурс]. </a:t>
            </a:r>
            <a:endParaRPr lang="ru-RU" sz="1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http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://poisk.sandoor.ru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/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://ru.wikipedia.org/wiki/Поисковая_система</a:t>
            </a:r>
            <a:b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Петров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В.Н. Информационные системы [Текст]//В.Н. Петров - СПб. : Питер - 2003. </a:t>
            </a:r>
            <a:b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.Косарев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В.П., Еремин, Л.В. Экономическая информатика [Текст]//В.П. Косарев, Л.В. Еремин - Москва : Финансы и статистика – 2002.</a:t>
            </a:r>
            <a:b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Семакин, И.Г.,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Хеннер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Е.К. Информационные системы и модели [Текст]//И.Г. Семакин, Е.К. </a:t>
            </a:r>
            <a:r>
              <a:rPr lang="ru-RU" sz="18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Хеннер</a:t>
            </a:r>
            <a:r>
              <a:rPr lang="ru-RU" sz="1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– </a:t>
            </a:r>
            <a:endParaRPr lang="ru-RU" sz="1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8733656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Структура работы</a:t>
            </a:r>
            <a:endParaRPr lang="ru-RU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692696"/>
            <a:ext cx="8244408" cy="6165304"/>
          </a:xfrm>
        </p:spPr>
        <p:txBody>
          <a:bodyPr/>
          <a:lstStyle/>
          <a:p>
            <a:pPr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pPr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1. Информационно-поисковые системы 4-14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Понятие 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информационно-поисковых систем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История развития ИПС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Структура ИПС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Виды ИПС</a:t>
            </a:r>
          </a:p>
          <a:p>
            <a:pPr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2. Современные информационно-поисковые системы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Сферы использования современных ИПС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Архитектура современных ИПС</a:t>
            </a:r>
          </a:p>
          <a:p>
            <a:pPr lvl="0"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Популярные ИПС 18-23</a:t>
            </a:r>
          </a:p>
          <a:p>
            <a:pPr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algn="ctr"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Список использованной литературы </a:t>
            </a: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8828"/>
            <a:ext cx="8939336" cy="11899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Глава 1. ИПС</a:t>
            </a:r>
            <a:b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Понятие ИПС</a:t>
            </a:r>
            <a:endParaRPr lang="ru-RU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563888" y="1556792"/>
            <a:ext cx="5580112" cy="5301208"/>
          </a:xfrm>
        </p:spPr>
        <p:txBody>
          <a:bodyPr>
            <a:normAutofit fontScale="92500"/>
          </a:bodyPr>
          <a:lstStyle/>
          <a:p>
            <a:r>
              <a:rPr lang="ru-RU" sz="2800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Информационно-поисковая система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- это система, обеспечивающая поиск и отбор необходимых данных в специальной базе с описаниями источников информации (индексе) на основе информационно-поискового языка и соответствующих правил поиска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8" name="Рисунок 7" descr="white-male-1834097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3312368" cy="331236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725544" cy="980728"/>
          </a:xfrm>
        </p:spPr>
        <p:txBody>
          <a:bodyPr/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Функции ИПС</a:t>
            </a:r>
            <a:endParaRPr lang="ru-RU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923928" y="1052736"/>
            <a:ext cx="5220072" cy="54726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Хранение больших объемов информации; </a:t>
            </a:r>
            <a:b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быстрый поиск требуемой информации; </a:t>
            </a:r>
            <a:b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добавление, удаление и изменение хранимой информации; </a:t>
            </a:r>
            <a:b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вывод информации в удобном для человека виде</a:t>
            </a:r>
            <a:endParaRPr lang="ru-RU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Рисунок 5" descr="Vopr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3024336" cy="37444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043608" y="3068960"/>
            <a:ext cx="8100392" cy="4077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комплекс программных средств, работающих со специальными базами данных.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этих базах данных содержится постоянно пополняющаяся информация о файлах, к которым можно получить доступ через сервис FTP. 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Пользуясь услугами системы </a:t>
            </a:r>
            <a:r>
              <a:rPr lang="ru-RU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Archie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можно осуществить поиск файла по шаблону его имени.</a:t>
            </a:r>
            <a:endParaRPr lang="ru-RU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Содержимое 3" descr="1990-Archie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043608" y="404664"/>
            <a:ext cx="7884368" cy="1986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ood-Gopher-logo-6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0"/>
            <a:ext cx="6624736" cy="2127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goph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492896"/>
            <a:ext cx="4084712" cy="269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gopher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280" y="2880360"/>
            <a:ext cx="3855720" cy="3977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veronica-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0"/>
            <a:ext cx="5616624" cy="1825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 descr="17f2de3be751b7d1fd17b0dc29013a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660382"/>
            <a:ext cx="6084168" cy="5197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ИПС</a:t>
            </a:r>
            <a:endParaRPr lang="ru-RU" dirty="0"/>
          </a:p>
        </p:txBody>
      </p:sp>
      <p:pic>
        <p:nvPicPr>
          <p:cNvPr id="4" name="Содержимое 3" descr="1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3128</TotalTime>
  <Words>374</Words>
  <Application>Microsoft Office PowerPoint</Application>
  <PresentationFormat>Экран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Солнцестояние</vt:lpstr>
      <vt:lpstr>МИНОБРНАУКИ РОССИИ ГОСУДАРСТВЕННОЕ ОБРАЗОВАТЕЛЬНОЕ УЧРЕЖДЕНИЕ ВЫСШЕГО ПРОФЕССИОНАЛЬНОГО ОБРАЗОВАНИЯ «ВОРОНЕЖСКИЙ ГОСУДАРСТВЕННЫЙ УНИВЕРСИТЕТ»</vt:lpstr>
      <vt:lpstr>Слайд 2</vt:lpstr>
      <vt:lpstr>Структура работы</vt:lpstr>
      <vt:lpstr>Глава 1. ИПС Понятие ИПС</vt:lpstr>
      <vt:lpstr>Функции ИПС</vt:lpstr>
      <vt:lpstr>Слайд 6</vt:lpstr>
      <vt:lpstr>Слайд 7</vt:lpstr>
      <vt:lpstr>Слайд 8</vt:lpstr>
      <vt:lpstr>Структура ИПС</vt:lpstr>
      <vt:lpstr>Слайд 10</vt:lpstr>
      <vt:lpstr>Глава 2.Современные ИПС</vt:lpstr>
      <vt:lpstr>Архитектура современных ИПС</vt:lpstr>
      <vt:lpstr>Современные ИПС</vt:lpstr>
      <vt:lpstr>Слайд 14</vt:lpstr>
      <vt:lpstr>Слайд 15</vt:lpstr>
      <vt:lpstr>Слайд 16</vt:lpstr>
      <vt:lpstr>Слайд 17</vt:lpstr>
      <vt:lpstr>Слайд 18</vt:lpstr>
      <vt:lpstr>Заключение</vt:lpstr>
      <vt:lpstr>Список литературы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ЗОЯ</cp:lastModifiedBy>
  <cp:revision>84</cp:revision>
  <dcterms:created xsi:type="dcterms:W3CDTF">2009-03-26T20:51:52Z</dcterms:created>
  <dcterms:modified xsi:type="dcterms:W3CDTF">2019-01-21T11:50:56Z</dcterms:modified>
</cp:coreProperties>
</file>