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28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Лист1!$A$2:$A$6</c:f>
              <c:strCache>
                <c:ptCount val="5"/>
                <c:pt idx="0">
                  <c:v>Яндекс</c:v>
                </c:pt>
                <c:pt idx="1">
                  <c:v>Рамблер</c:v>
                </c:pt>
                <c:pt idx="2">
                  <c:v>Google</c:v>
                </c:pt>
                <c:pt idx="3">
                  <c:v>Bing</c:v>
                </c:pt>
                <c:pt idx="4">
                  <c:v>Mail.ru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45.11</c:v>
                </c:pt>
                <c:pt idx="1">
                  <c:v>0.35000000000000003</c:v>
                </c:pt>
                <c:pt idx="2">
                  <c:v>50.03</c:v>
                </c:pt>
                <c:pt idx="3">
                  <c:v>0.27</c:v>
                </c:pt>
                <c:pt idx="4">
                  <c:v>2.52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B23E2-92F1-4694-8C17-F5BE114E51D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213660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60F4C-CA68-4953-B65C-4D0C8484D9A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3632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A6EC8-A905-49C1-A43D-41A8D78CA3E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372918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4C265-67CA-45B3-9718-1FF40646ED9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216142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6DE07-84E5-4CBF-B85D-8749103CD9C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3433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8D089-92FC-4992-A224-0F1FCBEF430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534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C8D36-6D9A-44B7-AA0F-47CF1A1D21E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414330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0D35D-B0CB-48A7-A100-F760B173AE0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106464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EBFCE-11E4-4F29-9E02-F0836CDC229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9514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2AD0B-BF16-43F5-9FB6-8FFF83959D7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32578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B971A-5221-45C7-A0AE-70FF3A20B50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="" xmlns:p14="http://schemas.microsoft.com/office/powerpoint/2010/main" val="361894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A77359-035E-4037-A3C6-77EC26A4AE1D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892480" cy="1628800"/>
          </a:xfrm>
        </p:spPr>
        <p:txBody>
          <a:bodyPr anchor="ctr"/>
          <a:lstStyle/>
          <a:p>
            <a:r>
              <a:rPr lang="ru-RU" alt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br>
              <a:rPr lang="ru-RU" alt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alt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ОБРАЗОВАНИЯ</a:t>
            </a:r>
            <a:br>
              <a:rPr lang="ru-RU" alt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alt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«ВОРОНЕЖСКИЙ ГОСУДАРСТВЕННЫЙ УНИВЕРСИТЕТ</a:t>
            </a:r>
            <a:r>
              <a:rPr lang="ru-RU" alt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es-ES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59632" y="1268760"/>
            <a:ext cx="7272808" cy="2520280"/>
          </a:xfrm>
        </p:spPr>
        <p:txBody>
          <a:bodyPr/>
          <a:lstStyle/>
          <a:p>
            <a:endParaRPr lang="ru-RU" u="sng" dirty="0" smtClean="0"/>
          </a:p>
          <a:p>
            <a:r>
              <a:rPr lang="ru-RU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Курсовая работа</a:t>
            </a:r>
          </a:p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На тему </a:t>
            </a:r>
          </a:p>
          <a:p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«Информационно-поисковые системы»</a:t>
            </a:r>
          </a:p>
          <a:p>
            <a:pPr algn="l"/>
            <a:endParaRPr lang="ru-RU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Работу выполнила:</a:t>
            </a:r>
          </a:p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Студентка 1 курса</a:t>
            </a:r>
          </a:p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Очной формы обучения</a:t>
            </a:r>
          </a:p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</a:t>
            </a:r>
            <a:r>
              <a:rPr lang="ru-RU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Быстрова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Зоя</a:t>
            </a:r>
          </a:p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Руководитель:</a:t>
            </a:r>
          </a:p>
          <a:p>
            <a:pPr algn="l"/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Донина О.В, кандидат </a:t>
            </a:r>
            <a:r>
              <a:rPr lang="ru-RU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ф.н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New-Sheet_1jumw46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118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"/>
            <a:ext cx="7886700" cy="764703"/>
          </a:xfrm>
        </p:spPr>
        <p:txBody>
          <a:bodyPr/>
          <a:lstStyle/>
          <a:p>
            <a:r>
              <a:rPr lang="ru-RU" sz="3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Глава 2.Современные ИПС</a:t>
            </a:r>
            <a:endParaRPr lang="ru-RU" sz="32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779912" y="1052737"/>
            <a:ext cx="4730676" cy="5036914"/>
          </a:xfrm>
        </p:spPr>
        <p:txBody>
          <a:bodyPr/>
          <a:lstStyle/>
          <a:p>
            <a:r>
              <a:rPr lang="ru-RU" dirty="0" smtClean="0"/>
              <a:t> -</a:t>
            </a:r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ввод, систематизация, хранение, выдача информации по запросу пользователя</a:t>
            </a:r>
          </a:p>
          <a:p>
            <a:endParaRPr lang="ru-RU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</a:t>
            </a:r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поиск</a:t>
            </a:r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 каких-то множествах документов тех, которые посвящены указанной в вопросе теме, или содержат необходимые средства</a:t>
            </a:r>
          </a:p>
        </p:txBody>
      </p:sp>
      <p:pic>
        <p:nvPicPr>
          <p:cNvPr id="4" name="Содержимое 3" descr="3401f82a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1700213"/>
            <a:ext cx="4525963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Архитектура современных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ИПС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Содержимое 3" descr="архитектураэ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772816"/>
            <a:ext cx="5724128" cy="42930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Современные ИПС</a:t>
            </a:r>
            <a:endParaRPr lang="ru-RU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63cae3d7e11634843ac75db5853a76e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332656"/>
            <a:ext cx="8136904" cy="1152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yandex_partner_badge2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916832"/>
            <a:ext cx="2656339" cy="288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0_def55_80cd8fa8_ori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844824"/>
            <a:ext cx="5263521" cy="4077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s-2F2Fblueprint-api-production.s3.amazonaws.com2Fuploads2Fcard2Fimage2F2844932F261526306a124a98b6250008584e306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12697" cy="3717032"/>
          </a:xfrm>
          <a:prstGeom prst="rect">
            <a:avLst/>
          </a:prstGeom>
        </p:spPr>
      </p:pic>
      <p:pic>
        <p:nvPicPr>
          <p:cNvPr id="5" name="Рисунок 4" descr="goog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267673"/>
            <a:ext cx="4766159" cy="3590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bing-pre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332656"/>
            <a:ext cx="8352928" cy="2016224"/>
          </a:xfrm>
        </p:spPr>
      </p:pic>
      <p:pic>
        <p:nvPicPr>
          <p:cNvPr id="5" name="Рисунок 4" descr="1363888331_matt-cutts-bing-search-13636957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780928"/>
            <a:ext cx="7920880" cy="3650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poiskovye_sistemy_mail.ru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88640"/>
            <a:ext cx="7895239" cy="3114286"/>
          </a:xfrm>
          <a:prstGeom prst="rect">
            <a:avLst/>
          </a:prstGeom>
        </p:spPr>
      </p:pic>
      <p:pic>
        <p:nvPicPr>
          <p:cNvPr id="12" name="Рисунок 11" descr="Ma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717032"/>
            <a:ext cx="4752528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107969_html_m72117bf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924944"/>
            <a:ext cx="6624736" cy="3600400"/>
          </a:xfrm>
          <a:prstGeom prst="rect">
            <a:avLst/>
          </a:prstGeom>
        </p:spPr>
      </p:pic>
      <p:pic>
        <p:nvPicPr>
          <p:cNvPr id="6" name="Рисунок 5" descr="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88640"/>
            <a:ext cx="7538832" cy="234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Заключение</a:t>
            </a:r>
            <a:endParaRPr lang="ru-RU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73016" y="1385392"/>
            <a:ext cx="5770984" cy="5472608"/>
          </a:xfrm>
        </p:spPr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простота в использовании</a:t>
            </a:r>
            <a:b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чётко организованный и обновляемый индекс.</a:t>
            </a:r>
            <a:b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быстрый поиск в базе данных и быстрое реагирование.</a:t>
            </a:r>
          </a:p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4..надёжность и точность результатов поиска.</a:t>
            </a:r>
          </a:p>
          <a:p>
            <a:endParaRPr lang="ru-RU" dirty="0"/>
          </a:p>
        </p:txBody>
      </p:sp>
      <p:pic>
        <p:nvPicPr>
          <p:cNvPr id="4" name="Рисунок 3" descr="vaj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12576" y="1340768"/>
            <a:ext cx="5482119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23528" y="0"/>
            <a:ext cx="8229600" cy="5649491"/>
          </a:xfrm>
        </p:spPr>
        <p:txBody>
          <a:bodyPr/>
          <a:lstStyle/>
          <a:p>
            <a:r>
              <a:rPr lang="ru-RU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Цель работы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 изучение автоматизированных информационно-поисковых систем.</a:t>
            </a:r>
          </a:p>
          <a:p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Объект работы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– информационно-поисковые системы.</a:t>
            </a:r>
          </a:p>
          <a:p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Задачи:</a:t>
            </a:r>
          </a:p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рассмотреть теоретические основы ИПС, </a:t>
            </a:r>
            <a:r>
              <a:rPr lang="ru-RU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классификации,разновидности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анализировать материал по современным ИПС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ru-RU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Список литературы</a:t>
            </a:r>
            <a:endParaRPr lang="ru-RU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8686800" cy="5949280"/>
          </a:xfrm>
        </p:spPr>
        <p:txBody>
          <a:bodyPr/>
          <a:lstStyle/>
          <a:p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</a:t>
            </a:r>
            <a:r>
              <a:rPr lang="ru-RU" sz="1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Байков</a:t>
            </a: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В. Д. Интернет. Поиск информации. Продвижение сайтов / В. Д. </a:t>
            </a:r>
            <a:r>
              <a:rPr lang="ru-RU" sz="1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Байков</a:t>
            </a: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- СПб.: БХВ- Петербург, 2000. - 288 с.</a:t>
            </a:r>
          </a:p>
          <a:p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</a:t>
            </a:r>
            <a:r>
              <a:rPr lang="ru-RU" sz="1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Ландэ</a:t>
            </a: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Д. В. Поиск знаний в </a:t>
            </a:r>
            <a:r>
              <a:rPr lang="ru-RU" sz="1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Internet</a:t>
            </a: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 Д. В. </a:t>
            </a:r>
            <a:r>
              <a:rPr lang="ru-RU" sz="1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Ландэ</a:t>
            </a: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- М. : «Диалектика», 2005. - 272 с.</a:t>
            </a:r>
          </a:p>
          <a:p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</a:t>
            </a:r>
            <a:r>
              <a:rPr lang="ru-RU" sz="1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Чурсин</a:t>
            </a: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Н. А. Популярная информатика / Н. А. </a:t>
            </a:r>
            <a:r>
              <a:rPr lang="ru-RU" sz="1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Чурсин</a:t>
            </a: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.- М.: «Вильямс», 2007.- 300 с.</a:t>
            </a:r>
          </a:p>
          <a:p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 Схемы и рисунки ИПС [Электронный ресурс]. - Режим доступа : http://ssofta.narod.ru/bd/ets2.htm</a:t>
            </a:r>
          </a:p>
          <a:p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6. Структура и классификация автоматизированных информационных систем Режим доступа: http://do.rksi.ru/library/courses/opais/tema1_3.dbk</a:t>
            </a:r>
          </a:p>
          <a:p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7. Схемы и рисунки ИПС [Электронный ресурс]. - Режим доступа: http://ssofta.narod.ru/bd/ets2.htm</a:t>
            </a:r>
            <a:b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8.http://poisk.sandoor.ru/</a:t>
            </a:r>
            <a:b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9.http://ru.wikipedia.org/wiki/Поисковая_система</a:t>
            </a:r>
            <a:b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10Петров, В.Н. Информационные системы [Текст]//В.Н. Петров - СПб. : Питер - 2003. </a:t>
            </a:r>
            <a:b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11.Косарев, В.П., Еремин, Л.В. Экономическая информатика [Текст]//В.П. Косарев, Л.В. Еремин - Москва : Финансы и статистика – 2002.</a:t>
            </a:r>
            <a:b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12. Семакин, И.Г., </a:t>
            </a:r>
            <a:r>
              <a:rPr lang="ru-RU" sz="1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Хеннер</a:t>
            </a: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Е.К. Информационные системы и модели [Текст]//И.Г. Семакин, Е.К. </a:t>
            </a:r>
            <a:r>
              <a:rPr lang="ru-RU" sz="1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Хеннер</a:t>
            </a:r>
            <a:r>
              <a:rPr lang="ru-RU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– </a:t>
            </a:r>
            <a:endParaRPr lang="ru-RU" sz="1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ru-RU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Структура работы</a:t>
            </a:r>
            <a:endParaRPr lang="ru-RU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92696"/>
            <a:ext cx="8964488" cy="5976664"/>
          </a:xfrm>
        </p:spPr>
        <p:txBody>
          <a:bodyPr/>
          <a:lstStyle/>
          <a:p>
            <a:pPr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Глава 1. Информационно-поисковые системы 4-14</a:t>
            </a:r>
          </a:p>
          <a:p>
            <a:pPr lvl="0"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Понятие информационно-поисковых систем</a:t>
            </a:r>
          </a:p>
          <a:p>
            <a:pPr lvl="0"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История развития ИПС</a:t>
            </a:r>
          </a:p>
          <a:p>
            <a:pPr lvl="0"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Структура ИПС</a:t>
            </a:r>
          </a:p>
          <a:p>
            <a:pPr lvl="0"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Виды ИПС</a:t>
            </a:r>
          </a:p>
          <a:p>
            <a:pPr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Глава 2. Современные информационно-поисковые системы</a:t>
            </a:r>
          </a:p>
          <a:p>
            <a:pPr lvl="0"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Сферы использования современных ИПС</a:t>
            </a:r>
          </a:p>
          <a:p>
            <a:pPr lvl="0"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Архитектура современных ИПС</a:t>
            </a:r>
          </a:p>
          <a:p>
            <a:pPr lvl="0"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Популярные ИПС 18-23</a:t>
            </a:r>
          </a:p>
          <a:p>
            <a:pPr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algn="ctr"/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Список использованной литературы </a:t>
            </a: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Глава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ИПС</a:t>
            </a:r>
            <a:b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Понятие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ИПС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355976" y="1556792"/>
            <a:ext cx="4788024" cy="5301208"/>
          </a:xfrm>
        </p:spPr>
        <p:txBody>
          <a:bodyPr/>
          <a:lstStyle/>
          <a:p>
            <a:r>
              <a:rPr lang="ru-RU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Информационно-поисковая система </a:t>
            </a:r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- это система, обеспечивающая поиск и отбор необходимых данных в специальной базе с описаниями источников информации (индексе) на основе информационно-поискового языка и соответствующих правил поиска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8" name="Рисунок 7" descr="white-male-1834097-1024x10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4968552" cy="496855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ru-RU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Функции ИПС</a:t>
            </a:r>
            <a:endParaRPr lang="ru-RU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923928" y="1052736"/>
            <a:ext cx="4762872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Хранение больших объемов информации; </a:t>
            </a:r>
            <a:b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RU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быстрый поиск требуемой информации; </a:t>
            </a:r>
            <a:b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RU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добавление, удаление и изменение хранимой информации; </a:t>
            </a:r>
            <a:b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RU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вывод информации в удобном для человека виде</a:t>
            </a:r>
            <a:endParaRPr lang="ru-RU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Рисунок 5" descr="Vopr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052736"/>
            <a:ext cx="2286000" cy="2286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27584" y="2852936"/>
            <a:ext cx="7848872" cy="3600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комплекс программных средств, работающих со специальными базами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данных.</a:t>
            </a:r>
          </a:p>
          <a:p>
            <a:pPr>
              <a:buFont typeface="Wingdings" pitchFamily="2" charset="2"/>
              <a:buChar char="ü"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этих базах данных содержится постоянно пополняющаяся информация о файлах, к которым можно получить доступ через сервис FTP. </a:t>
            </a:r>
            <a:endParaRPr lang="ru-RU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Пользуясь 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услугами системы </a:t>
            </a:r>
            <a:r>
              <a:rPr lang="ru-RU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Archie</a:t>
            </a:r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можно осуществить поиск файла по шаблону его имени.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Содержимое 3" descr="1990-Archie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574675" y="333375"/>
            <a:ext cx="8569325" cy="21590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Good-Gopher-logo-6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0"/>
            <a:ext cx="6624736" cy="2127250"/>
          </a:xfrm>
          <a:prstGeom prst="rect">
            <a:avLst/>
          </a:prstGeom>
        </p:spPr>
      </p:pic>
      <p:pic>
        <p:nvPicPr>
          <p:cNvPr id="5" name="Рисунок 4" descr="goph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556792"/>
            <a:ext cx="4876800" cy="3223260"/>
          </a:xfrm>
          <a:prstGeom prst="rect">
            <a:avLst/>
          </a:prstGeom>
        </p:spPr>
      </p:pic>
      <p:pic>
        <p:nvPicPr>
          <p:cNvPr id="6" name="Рисунок 5" descr="gopher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8280" y="2880360"/>
            <a:ext cx="3855720" cy="3977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veronica-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88640"/>
            <a:ext cx="5616624" cy="1825403"/>
          </a:xfrm>
          <a:prstGeom prst="rect">
            <a:avLst/>
          </a:prstGeom>
        </p:spPr>
      </p:pic>
      <p:pic>
        <p:nvPicPr>
          <p:cNvPr id="3" name="Рисунок 2" descr="17f2de3be751b7d1fd17b0dc29013a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8052" y="2273947"/>
            <a:ext cx="5365948" cy="4584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ИПС</a:t>
            </a:r>
            <a:endParaRPr lang="ru-RU" dirty="0"/>
          </a:p>
        </p:txBody>
      </p:sp>
      <p:pic>
        <p:nvPicPr>
          <p:cNvPr id="4" name="Содержимое 3" descr="1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368</Words>
  <Application>Microsoft Office PowerPoint</Application>
  <PresentationFormat>Экран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Diseño predeterminado</vt:lpstr>
      <vt:lpstr>МИНОБРНАУКИ РОССИИ ГОСУДАРСТВЕННОЕ ОБРАЗОВАТЕЛЬНОЕ УЧРЕЖДЕНИЕ ВЫСШЕГО ПРОФЕССИОНАЛЬНОГО ОБРАЗОВАНИЯ «ВОРОНЕЖСКИЙ ГОСУДАРСТВЕННЫЙ УНИВЕРСИТЕТ»</vt:lpstr>
      <vt:lpstr>Слайд 2</vt:lpstr>
      <vt:lpstr>Структура работы</vt:lpstr>
      <vt:lpstr>Глава 1. ИПС Понятие ИПС</vt:lpstr>
      <vt:lpstr>Функции ИПС</vt:lpstr>
      <vt:lpstr>Слайд 6</vt:lpstr>
      <vt:lpstr>Слайд 7</vt:lpstr>
      <vt:lpstr>Слайд 8</vt:lpstr>
      <vt:lpstr>Структура ИПС</vt:lpstr>
      <vt:lpstr>Слайд 10</vt:lpstr>
      <vt:lpstr>Глава 2.Современные ИПС</vt:lpstr>
      <vt:lpstr>Архитектура современных ИПС</vt:lpstr>
      <vt:lpstr>Современные ИПС</vt:lpstr>
      <vt:lpstr>Слайд 14</vt:lpstr>
      <vt:lpstr>Слайд 15</vt:lpstr>
      <vt:lpstr>Слайд 16</vt:lpstr>
      <vt:lpstr>Слайд 17</vt:lpstr>
      <vt:lpstr>Слайд 18</vt:lpstr>
      <vt:lpstr>Заключение</vt:lpstr>
      <vt:lpstr>Список литературы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ЗОЯ</cp:lastModifiedBy>
  <cp:revision>82</cp:revision>
  <dcterms:created xsi:type="dcterms:W3CDTF">2009-03-26T20:51:52Z</dcterms:created>
  <dcterms:modified xsi:type="dcterms:W3CDTF">2018-10-28T18:07:21Z</dcterms:modified>
</cp:coreProperties>
</file>