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3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6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6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FD41-0643-A54D-8475-EE74D55D31E7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74EB-73C7-6A40-AD0B-67ECB888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97916" y="1952166"/>
            <a:ext cx="1866056" cy="15330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Bash script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248723" y="2352336"/>
            <a:ext cx="2403836" cy="978974"/>
          </a:xfrm>
          <a:prstGeom prst="stripedRightArrow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smhi-opendata-Lund.csv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Striped Right Arrow 10"/>
          <p:cNvSpPr/>
          <p:nvPr/>
        </p:nvSpPr>
        <p:spPr>
          <a:xfrm rot="20157101">
            <a:off x="4436496" y="1361380"/>
            <a:ext cx="1820520" cy="453878"/>
          </a:xfrm>
          <a:prstGeom prst="stripedRightArrow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year.txt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Striped Right Arrow 11"/>
          <p:cNvSpPr/>
          <p:nvPr/>
        </p:nvSpPr>
        <p:spPr>
          <a:xfrm rot="20479303">
            <a:off x="4629228" y="1784285"/>
            <a:ext cx="1597735" cy="548436"/>
          </a:xfrm>
          <a:prstGeom prst="stripedRightArrow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month.txt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Striped Right Arrow 13"/>
          <p:cNvSpPr/>
          <p:nvPr/>
        </p:nvSpPr>
        <p:spPr>
          <a:xfrm rot="985204">
            <a:off x="4648983" y="2935275"/>
            <a:ext cx="1537121" cy="453878"/>
          </a:xfrm>
          <a:prstGeom prst="stripedRightArrow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time.txt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Striped Right Arrow 14"/>
          <p:cNvSpPr/>
          <p:nvPr/>
        </p:nvSpPr>
        <p:spPr>
          <a:xfrm>
            <a:off x="4672441" y="2395120"/>
            <a:ext cx="1444675" cy="453878"/>
          </a:xfrm>
          <a:prstGeom prst="stripedRightArrow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day.txt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 rot="1100363">
            <a:off x="4460705" y="3356399"/>
            <a:ext cx="1826261" cy="557374"/>
          </a:xfrm>
          <a:prstGeom prst="stripedRightArrow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temperature-01.txt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70145" y="980339"/>
            <a:ext cx="1389061" cy="3291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C++</a:t>
            </a:r>
          </a:p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Coding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25" name="Left-Up Arrow 24"/>
          <p:cNvSpPr/>
          <p:nvPr/>
        </p:nvSpPr>
        <p:spPr>
          <a:xfrm rot="13483633">
            <a:off x="6628476" y="4291604"/>
            <a:ext cx="1227121" cy="1158136"/>
          </a:xfrm>
          <a:prstGeom prst="leftUpArrow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06179" y="4604686"/>
            <a:ext cx="1155514" cy="523220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WarmestDaysHist.txt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927435" y="4634410"/>
            <a:ext cx="102889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ColdestDaysHist.txt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5406179" y="5299210"/>
            <a:ext cx="3550149" cy="12549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Root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3007025" y="5338084"/>
            <a:ext cx="2241859" cy="1151316"/>
          </a:xfrm>
          <a:prstGeom prst="leftArrow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Filling histogram and performing fitting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209848"/>
            <a:ext cx="8229600" cy="567630"/>
          </a:xfrm>
          <a:solidFill>
            <a:srgbClr val="F2F2F2"/>
          </a:solidFill>
        </p:spPr>
        <p:txBody>
          <a:bodyPr>
            <a:normAutofit/>
          </a:bodyPr>
          <a:lstStyle/>
          <a:p>
            <a:r>
              <a:rPr lang="en-US" sz="2200" dirty="0" smtClean="0"/>
              <a:t>Saeid - The warmest and coldest day of each year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14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5" y="1081595"/>
            <a:ext cx="8112162" cy="539066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9848"/>
            <a:ext cx="8229600" cy="51579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200" dirty="0" smtClean="0"/>
              <a:t>Saeid - The warmest and coldest day of each year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493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11-11 at 12.5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" r="2155"/>
          <a:stretch>
            <a:fillRect/>
          </a:stretch>
        </p:blipFill>
        <p:spPr>
          <a:xfrm>
            <a:off x="457200" y="1924150"/>
            <a:ext cx="8229600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848"/>
            <a:ext cx="8229600" cy="51579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200" dirty="0" smtClean="0"/>
              <a:t>Saeid - The warmest and coldest day of each year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45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Saeid - The warmest and coldest day of each year</vt:lpstr>
      <vt:lpstr>Saeid - The warmest and coldest day of each year</vt:lpstr>
      <vt:lpstr>Saeid - The warmest and coldest day of each year</vt:lpstr>
    </vt:vector>
  </TitlesOfParts>
  <Company>European Spallation Source ESS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ESS User</dc:creator>
  <cp:lastModifiedBy>ESS User</cp:lastModifiedBy>
  <cp:revision>8</cp:revision>
  <dcterms:created xsi:type="dcterms:W3CDTF">2018-11-11T11:01:02Z</dcterms:created>
  <dcterms:modified xsi:type="dcterms:W3CDTF">2018-11-11T11:57:11Z</dcterms:modified>
</cp:coreProperties>
</file>