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arget="ppt/presentation.xml" Type="http://schemas.openxmlformats.org/officeDocument/2006/relationships/officeDocument"/></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aveSubsetFonts="1" strictFirstAndLastChars="0">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2192000" cy="6858000"/>
  <p:notesSz cx="12192000" cy="6858000"/>
  <p:embeddedFontLst>
    <p:embeddedFont>
      <p:font typeface="Roboto"/>
      <p:regular r:id="rId28"/>
      <p:bold r:id="rId29"/>
      <p:italic r:id="rId30"/>
      <p:boldItalic r:id="rId31"/>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d="100" n="100"/>
          <a:sy d="100" n="100"/>
        </p:scale>
        <p:origin x="0" y="0"/>
      </p:cViewPr>
      <p:guideLst>
        <p:guide orient="horz" pos="2880"/>
        <p:guide pos="2160"/>
      </p:guideLst>
    </p:cSldViewPr>
  </p:slideViewPr>
</p:viewPr>
</file>

<file path=ppt/_rels/presentation.xml.rels><?xml version="1.0" encoding="UTF-8" standalone="yes"?><Relationships xmlns="http://schemas.openxmlformats.org/package/2006/relationships"><Relationship Id="rId31" Target="fonts/Roboto-boldItalic.fntdata" Type="http://schemas.openxmlformats.org/officeDocument/2006/relationships/font"/><Relationship Id="rId30" Target="fonts/Roboto-italic.fntdata" Type="http://schemas.openxmlformats.org/officeDocument/2006/relationships/font"/><Relationship Id="rId27" Target="slides/slide22.xml" Type="http://schemas.openxmlformats.org/officeDocument/2006/relationships/slide"/><Relationship Id="rId26" Target="slides/slide21.xml" Type="http://schemas.openxmlformats.org/officeDocument/2006/relationships/slide"/><Relationship Id="rId25" Target="slides/slide20.xml" Type="http://schemas.openxmlformats.org/officeDocument/2006/relationships/slide"/><Relationship Id="rId24" Target="slides/slide19.xml" Type="http://schemas.openxmlformats.org/officeDocument/2006/relationships/slide"/><Relationship Id="rId21" Target="slides/slide16.xml" Type="http://schemas.openxmlformats.org/officeDocument/2006/relationships/slide"/><Relationship Id="rId19" Target="slides/slide14.xml" Type="http://schemas.openxmlformats.org/officeDocument/2006/relationships/slide"/><Relationship Id="rId20" Target="slides/slide15.xml" Type="http://schemas.openxmlformats.org/officeDocument/2006/relationships/slide"/><Relationship Id="rId18" Target="slides/slide13.xml" Type="http://schemas.openxmlformats.org/officeDocument/2006/relationships/slide"/><Relationship Id="rId17" Target="slides/slide12.xml" Type="http://schemas.openxmlformats.org/officeDocument/2006/relationships/slide"/><Relationship Id="rId16" Target="slides/slide11.xml" Type="http://schemas.openxmlformats.org/officeDocument/2006/relationships/slide"/><Relationship Id="rId15" Target="slides/slide10.xml" Type="http://schemas.openxmlformats.org/officeDocument/2006/relationships/slide"/><Relationship Id="rId14" Target="slides/slide9.xml" Type="http://schemas.openxmlformats.org/officeDocument/2006/relationships/slide"/><Relationship Id="rId13" Target="slides/slide8.xml" Type="http://schemas.openxmlformats.org/officeDocument/2006/relationships/slide"/><Relationship Id="rId12" Target="slides/slide7.xml" Type="http://schemas.openxmlformats.org/officeDocument/2006/relationships/slide"/><Relationship Id="rId11" Target="slides/slide6.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8" Target="slides/slide3.xml" Type="http://schemas.openxmlformats.org/officeDocument/2006/relationships/slide"/><Relationship Id="rId7" Target="slides/slide2.xml" Type="http://schemas.openxmlformats.org/officeDocument/2006/relationships/slide"/><Relationship Id="rId6" Target="slides/slide1.xml" Type="http://schemas.openxmlformats.org/officeDocument/2006/relationships/slide"/><Relationship Id="rId5" Target="notesMasters/notesMaster1.xml" Type="http://schemas.openxmlformats.org/officeDocument/2006/relationships/notesMaster"/><Relationship Id="rId4" Target="slideMasters/slideMaster1.xml" Type="http://schemas.openxmlformats.org/officeDocument/2006/relationships/slideMaster"/><Relationship Id="rId3" Target="presProps.xml" Type="http://schemas.openxmlformats.org/officeDocument/2006/relationships/presProps"/><Relationship Id="rId23" Target="slides/slide18.xml" Type="http://schemas.openxmlformats.org/officeDocument/2006/relationships/slide"/><Relationship Id="rId29" Target="fonts/Roboto-bold.fntdata" Type="http://schemas.openxmlformats.org/officeDocument/2006/relationships/font"/><Relationship Id="rId2" Target="viewProps.xml" Type="http://schemas.openxmlformats.org/officeDocument/2006/relationships/viewProps"/><Relationship Id="rId22" Target="slides/slide17.xml" Type="http://schemas.openxmlformats.org/officeDocument/2006/relationships/slide"/><Relationship Id="rId28" Target="fonts/Roboto-regular.fntdata" Type="http://schemas.openxmlformats.org/officeDocument/2006/relationships/font"/><Relationship Id="rId1" Target="theme/theme1.xml" Type="http://schemas.openxmlformats.org/officeDocument/2006/relationships/theme"/></Relationships>
</file>

<file path=ppt/notesMasters/_rels/notesMaster1.xml.rels><?xml version="1.0" encoding="UTF-8" standalone="yes"?><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4" name="Google Shape;4;n"/>
          <p:cNvSpPr txBox="1"/>
          <p:nvPr>
            <p:ph idx="1" type="body"/>
          </p:nvPr>
        </p:nvSpPr>
        <p:spPr>
          <a:xfrm>
            <a:off x="1219200" y="3257550"/>
            <a:ext cx="9753600" cy="3086100"/>
          </a:xfrm>
          <a:prstGeom prst="rect">
            <a:avLst/>
          </a:prstGeom>
          <a:noFill/>
          <a:ln>
            <a:noFill/>
          </a:ln>
        </p:spPr>
        <p:txBody>
          <a:bodyPr anchor="t" anchorCtr="0" bIns="91425" lIns="91425" numCol="1"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folHlink="folHlink" hlink="hlink" tx1="dk1" tx2="lt2"/>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0.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1.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2.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3.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4.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5.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6.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7.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8.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9.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2.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20.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21.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22.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3.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4.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5.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6.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7.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8.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9.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1219200" y="3257550"/>
            <a:ext cx="9753600" cy="30861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r>
              <a:t/>
            </a:r>
            <a:endParaRPr/>
          </a:p>
        </p:txBody>
      </p:sp>
      <p:sp>
        <p:nvSpPr>
          <p:cNvPr id="41" name="Google Shape;4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ph idx="1" type="body"/>
          </p:nvPr>
        </p:nvSpPr>
        <p:spPr>
          <a:xfrm>
            <a:off x="1219200" y="3257550"/>
            <a:ext cx="9753600" cy="30861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r>
              <a:t/>
            </a:r>
            <a:endParaRPr/>
          </a:p>
        </p:txBody>
      </p:sp>
      <p:sp>
        <p:nvSpPr>
          <p:cNvPr id="139" name="Google Shape;139;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1219200" y="3257550"/>
            <a:ext cx="9753600" cy="30861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r>
              <a:t/>
            </a:r>
            <a:endParaRPr/>
          </a:p>
        </p:txBody>
      </p:sp>
      <p:sp>
        <p:nvSpPr>
          <p:cNvPr id="146" name="Google Shape;146;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1219200" y="3257550"/>
            <a:ext cx="9753600" cy="30861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r>
              <a:t/>
            </a:r>
            <a:endParaRPr/>
          </a:p>
        </p:txBody>
      </p:sp>
      <p:sp>
        <p:nvSpPr>
          <p:cNvPr id="154" name="Google Shape;154;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1219200" y="3257550"/>
            <a:ext cx="9753600" cy="30861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r>
              <a:t/>
            </a:r>
            <a:endParaRPr/>
          </a:p>
        </p:txBody>
      </p:sp>
      <p:sp>
        <p:nvSpPr>
          <p:cNvPr id="163" name="Google Shape;163;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txBox="1"/>
          <p:nvPr>
            <p:ph idx="1" type="body"/>
          </p:nvPr>
        </p:nvSpPr>
        <p:spPr>
          <a:xfrm>
            <a:off x="1219200" y="3257550"/>
            <a:ext cx="9753600" cy="30861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r>
              <a:t/>
            </a:r>
            <a:endParaRPr/>
          </a:p>
        </p:txBody>
      </p:sp>
      <p:sp>
        <p:nvSpPr>
          <p:cNvPr id="197" name="Google Shape;197;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1219200" y="3257550"/>
            <a:ext cx="9753600" cy="30861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r>
              <a:t/>
            </a:r>
            <a:endParaRPr/>
          </a:p>
        </p:txBody>
      </p:sp>
      <p:sp>
        <p:nvSpPr>
          <p:cNvPr id="172" name="Google Shape;172;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1219200" y="3257550"/>
            <a:ext cx="9753600" cy="30861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r>
              <a:t/>
            </a:r>
            <a:endParaRPr/>
          </a:p>
        </p:txBody>
      </p:sp>
      <p:sp>
        <p:nvSpPr>
          <p:cNvPr id="188" name="Google Shape;188;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1219200" y="3257550"/>
            <a:ext cx="9753600" cy="30861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r>
              <a:t/>
            </a:r>
            <a:endParaRPr/>
          </a:p>
        </p:txBody>
      </p:sp>
      <p:sp>
        <p:nvSpPr>
          <p:cNvPr id="180" name="Google Shape;180;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1219200" y="3257550"/>
            <a:ext cx="9753600" cy="30861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r>
              <a:t/>
            </a:r>
            <a:endParaRPr/>
          </a:p>
        </p:txBody>
      </p:sp>
      <p:sp>
        <p:nvSpPr>
          <p:cNvPr id="206" name="Google Shape;206;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1219200" y="3257550"/>
            <a:ext cx="9753600" cy="30861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r>
              <a:t/>
            </a:r>
            <a:endParaRPr/>
          </a:p>
        </p:txBody>
      </p:sp>
      <p:sp>
        <p:nvSpPr>
          <p:cNvPr id="214" name="Google Shape;214;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1219200" y="3257550"/>
            <a:ext cx="9753600" cy="30861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r>
              <a:t/>
            </a:r>
            <a:endParaRPr/>
          </a:p>
        </p:txBody>
      </p:sp>
      <p:sp>
        <p:nvSpPr>
          <p:cNvPr id="48" name="Google Shape;48;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1:notes"/>
          <p:cNvSpPr txBox="1"/>
          <p:nvPr>
            <p:ph idx="1" type="body"/>
          </p:nvPr>
        </p:nvSpPr>
        <p:spPr>
          <a:xfrm>
            <a:off x="1219200" y="3257550"/>
            <a:ext cx="9753600" cy="30861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r>
              <a:t/>
            </a:r>
            <a:endParaRPr/>
          </a:p>
        </p:txBody>
      </p:sp>
      <p:sp>
        <p:nvSpPr>
          <p:cNvPr id="222" name="Google Shape;222;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1219200" y="3257550"/>
            <a:ext cx="9753600" cy="30861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r>
              <a:t/>
            </a:r>
            <a:endParaRPr/>
          </a:p>
        </p:txBody>
      </p:sp>
      <p:sp>
        <p:nvSpPr>
          <p:cNvPr id="133" name="Google Shape;133;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2:notes"/>
          <p:cNvSpPr txBox="1"/>
          <p:nvPr>
            <p:ph idx="1" type="body"/>
          </p:nvPr>
        </p:nvSpPr>
        <p:spPr>
          <a:xfrm>
            <a:off x="1219200" y="3257550"/>
            <a:ext cx="9753600" cy="30861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r>
              <a:t/>
            </a:r>
            <a:endParaRPr/>
          </a:p>
        </p:txBody>
      </p:sp>
      <p:sp>
        <p:nvSpPr>
          <p:cNvPr id="229" name="Google Shape;229;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txBox="1"/>
          <p:nvPr>
            <p:ph idx="1" type="body"/>
          </p:nvPr>
        </p:nvSpPr>
        <p:spPr>
          <a:xfrm>
            <a:off x="1219200" y="3257550"/>
            <a:ext cx="9753600" cy="30861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r>
              <a:t/>
            </a:r>
            <a:endParaRPr/>
          </a:p>
        </p:txBody>
      </p:sp>
      <p:sp>
        <p:nvSpPr>
          <p:cNvPr id="56" name="Google Shape;56;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1219200" y="3257550"/>
            <a:ext cx="9753600" cy="30861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r>
              <a:t/>
            </a:r>
            <a:endParaRPr/>
          </a:p>
        </p:txBody>
      </p:sp>
      <p:sp>
        <p:nvSpPr>
          <p:cNvPr id="81" name="Google Shape;81;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1219200" y="3257550"/>
            <a:ext cx="9753600" cy="30861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r>
              <a:t/>
            </a:r>
            <a:endParaRPr/>
          </a:p>
        </p:txBody>
      </p:sp>
      <p:sp>
        <p:nvSpPr>
          <p:cNvPr id="88" name="Google Shape;88;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1219200" y="3257550"/>
            <a:ext cx="9753600" cy="30861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r>
              <a:t/>
            </a:r>
            <a:endParaRPr/>
          </a:p>
        </p:txBody>
      </p:sp>
      <p:sp>
        <p:nvSpPr>
          <p:cNvPr id="95" name="Google Shape;9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1219200" y="3257550"/>
            <a:ext cx="9753600" cy="30861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r>
              <a:t/>
            </a:r>
            <a:endParaRPr/>
          </a:p>
        </p:txBody>
      </p:sp>
      <p:sp>
        <p:nvSpPr>
          <p:cNvPr id="112" name="Google Shape;112;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1219200" y="3257550"/>
            <a:ext cx="9753600" cy="30861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r>
              <a:t/>
            </a:r>
            <a:endParaRPr/>
          </a:p>
        </p:txBody>
      </p:sp>
      <p:sp>
        <p:nvSpPr>
          <p:cNvPr id="119" name="Google Shape;119;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1219200" y="3257550"/>
            <a:ext cx="9753600" cy="30861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r>
              <a:t/>
            </a:r>
            <a:endParaRPr/>
          </a:p>
        </p:txBody>
      </p:sp>
      <p:sp>
        <p:nvSpPr>
          <p:cNvPr id="126" name="Google Shape;126;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918768" y="719150"/>
            <a:ext cx="10354462" cy="574675"/>
          </a:xfrm>
          <a:prstGeom prst="rect">
            <a:avLst/>
          </a:prstGeom>
          <a:noFill/>
          <a:ln>
            <a:noFill/>
          </a:ln>
        </p:spPr>
        <p:txBody>
          <a:bodyPr anchor="t" anchorCtr="0" bIns="0" lIns="0" numCol="1" rIns="0" spcFirstLastPara="1" tIns="0" wrap="square">
            <a:spAutoFit/>
          </a:bodyPr>
          <a:lstStyle>
            <a:lvl1pPr algn="l" lvl="0">
              <a:lnSpc>
                <a:spcPct val="100000"/>
              </a:lnSpc>
              <a:spcBef>
                <a:spcPts val="0"/>
              </a:spcBef>
              <a:spcAft>
                <a:spcPts val="0"/>
              </a:spcAft>
              <a:buSzPts val="1400"/>
              <a:buNone/>
              <a:defRPr b="0" i="0" sz="3600" u="sng">
                <a:solidFill>
                  <a:schemeClr val="dk1"/>
                </a:solidFill>
                <a:latin typeface="Calibri"/>
                <a:ea typeface="Calibri"/>
                <a:cs typeface="Calibri"/>
                <a:sym typeface="Calibri"/>
              </a:defRPr>
            </a:lvl1pPr>
            <a:lvl2pPr algn="l" lvl="1">
              <a:lnSpc>
                <a:spcPct val="100000"/>
              </a:lnSpc>
              <a:spcBef>
                <a:spcPts val="0"/>
              </a:spcBef>
              <a:spcAft>
                <a:spcPts val="0"/>
              </a:spcAft>
              <a:buSzPts val="1400"/>
              <a:buNone/>
              <a:defRPr/>
            </a:lvl2pPr>
            <a:lvl3pPr algn="l" lvl="2">
              <a:lnSpc>
                <a:spcPct val="100000"/>
              </a:lnSpc>
              <a:spcBef>
                <a:spcPts val="0"/>
              </a:spcBef>
              <a:spcAft>
                <a:spcPts val="0"/>
              </a:spcAft>
              <a:buSzPts val="1400"/>
              <a:buNone/>
              <a:defRPr/>
            </a:lvl3pPr>
            <a:lvl4pPr algn="l" lvl="3">
              <a:lnSpc>
                <a:spcPct val="100000"/>
              </a:lnSpc>
              <a:spcBef>
                <a:spcPts val="0"/>
              </a:spcBef>
              <a:spcAft>
                <a:spcPts val="0"/>
              </a:spcAft>
              <a:buSzPts val="1400"/>
              <a:buNone/>
              <a:defRPr/>
            </a:lvl4pPr>
            <a:lvl5pPr algn="l" lvl="4">
              <a:lnSpc>
                <a:spcPct val="100000"/>
              </a:lnSpc>
              <a:spcBef>
                <a:spcPts val="0"/>
              </a:spcBef>
              <a:spcAft>
                <a:spcPts val="0"/>
              </a:spcAft>
              <a:buSzPts val="1400"/>
              <a:buNone/>
              <a:defRPr/>
            </a:lvl5pPr>
            <a:lvl6pPr algn="l" lvl="5">
              <a:lnSpc>
                <a:spcPct val="100000"/>
              </a:lnSpc>
              <a:spcBef>
                <a:spcPts val="0"/>
              </a:spcBef>
              <a:spcAft>
                <a:spcPts val="0"/>
              </a:spcAft>
              <a:buSzPts val="1400"/>
              <a:buNone/>
              <a:defRPr/>
            </a:lvl6pPr>
            <a:lvl7pPr algn="l" lvl="6">
              <a:lnSpc>
                <a:spcPct val="100000"/>
              </a:lnSpc>
              <a:spcBef>
                <a:spcPts val="0"/>
              </a:spcBef>
              <a:spcAft>
                <a:spcPts val="0"/>
              </a:spcAft>
              <a:buSzPts val="1400"/>
              <a:buNone/>
              <a:defRPr/>
            </a:lvl7pPr>
            <a:lvl8pPr algn="l" lvl="7">
              <a:lnSpc>
                <a:spcPct val="100000"/>
              </a:lnSpc>
              <a:spcBef>
                <a:spcPts val="0"/>
              </a:spcBef>
              <a:spcAft>
                <a:spcPts val="0"/>
              </a:spcAft>
              <a:buSzPts val="1400"/>
              <a:buNone/>
              <a:defRPr/>
            </a:lvl8pPr>
            <a:lvl9pPr algn="l" lvl="8">
              <a:lnSpc>
                <a:spcPct val="100000"/>
              </a:lnSpc>
              <a:spcBef>
                <a:spcPts val="0"/>
              </a:spcBef>
              <a:spcAft>
                <a:spcPts val="0"/>
              </a:spcAft>
              <a:buSzPts val="1400"/>
              <a:buNone/>
              <a:defRPr/>
            </a:lvl9pPr>
          </a:lstStyle>
          <a:p/>
        </p:txBody>
      </p:sp>
      <p:sp>
        <p:nvSpPr>
          <p:cNvPr id="13" name="Google Shape;13;p2"/>
          <p:cNvSpPr txBox="1"/>
          <p:nvPr>
            <p:ph idx="1" type="body"/>
          </p:nvPr>
        </p:nvSpPr>
        <p:spPr>
          <a:xfrm>
            <a:off x="916939" y="1667636"/>
            <a:ext cx="10358120" cy="2748279"/>
          </a:xfrm>
          <a:prstGeom prst="rect">
            <a:avLst/>
          </a:prstGeom>
          <a:noFill/>
          <a:ln>
            <a:noFill/>
          </a:ln>
        </p:spPr>
        <p:txBody>
          <a:bodyPr anchor="t" anchorCtr="0" bIns="0" lIns="0" numCol="1" rIns="0" spcFirstLastPara="1" tIns="0" wrap="square">
            <a:spAutoFit/>
          </a:bodyPr>
          <a:lstStyle>
            <a:lvl1pPr algn="l" indent="-228600" lvl="0" marL="457200">
              <a:lnSpc>
                <a:spcPct val="100000"/>
              </a:lnSpc>
              <a:spcBef>
                <a:spcPts val="0"/>
              </a:spcBef>
              <a:spcAft>
                <a:spcPts val="0"/>
              </a:spcAft>
              <a:buSzPts val="1400"/>
              <a:buNone/>
              <a:defRPr b="0" i="0">
                <a:solidFill>
                  <a:schemeClr val="dk1"/>
                </a:solidFill>
              </a:defRPr>
            </a:lvl1pPr>
            <a:lvl2pPr algn="l" indent="-228600" lvl="1" marL="914400">
              <a:lnSpc>
                <a:spcPct val="100000"/>
              </a:lnSpc>
              <a:spcBef>
                <a:spcPts val="0"/>
              </a:spcBef>
              <a:spcAft>
                <a:spcPts val="0"/>
              </a:spcAft>
              <a:buSzPts val="1400"/>
              <a:buNone/>
              <a:defRPr/>
            </a:lvl2pPr>
            <a:lvl3pPr algn="l" indent="-228600" lvl="2" marL="1371600">
              <a:lnSpc>
                <a:spcPct val="100000"/>
              </a:lnSpc>
              <a:spcBef>
                <a:spcPts val="0"/>
              </a:spcBef>
              <a:spcAft>
                <a:spcPts val="0"/>
              </a:spcAft>
              <a:buSzPts val="1400"/>
              <a:buNone/>
              <a:defRPr/>
            </a:lvl3pPr>
            <a:lvl4pPr algn="l" indent="-228600" lvl="3" marL="1828800">
              <a:lnSpc>
                <a:spcPct val="100000"/>
              </a:lnSpc>
              <a:spcBef>
                <a:spcPts val="0"/>
              </a:spcBef>
              <a:spcAft>
                <a:spcPts val="0"/>
              </a:spcAft>
              <a:buSzPts val="1400"/>
              <a:buNone/>
              <a:defRPr/>
            </a:lvl4pPr>
            <a:lvl5pPr algn="l" indent="-228600" lvl="4" marL="2286000">
              <a:lnSpc>
                <a:spcPct val="100000"/>
              </a:lnSpc>
              <a:spcBef>
                <a:spcPts val="0"/>
              </a:spcBef>
              <a:spcAft>
                <a:spcPts val="0"/>
              </a:spcAft>
              <a:buSzPts val="1400"/>
              <a:buNone/>
              <a:defRPr/>
            </a:lvl5pPr>
            <a:lvl6pPr algn="l" indent="-228600" lvl="5" marL="2743200">
              <a:lnSpc>
                <a:spcPct val="100000"/>
              </a:lnSpc>
              <a:spcBef>
                <a:spcPts val="0"/>
              </a:spcBef>
              <a:spcAft>
                <a:spcPts val="0"/>
              </a:spcAft>
              <a:buSzPts val="1400"/>
              <a:buNone/>
              <a:defRPr/>
            </a:lvl6pPr>
            <a:lvl7pPr algn="l" indent="-228600" lvl="6" marL="3200400">
              <a:lnSpc>
                <a:spcPct val="100000"/>
              </a:lnSpc>
              <a:spcBef>
                <a:spcPts val="0"/>
              </a:spcBef>
              <a:spcAft>
                <a:spcPts val="0"/>
              </a:spcAft>
              <a:buSzPts val="1400"/>
              <a:buNone/>
              <a:defRPr/>
            </a:lvl7pPr>
            <a:lvl8pPr algn="l" indent="-228600" lvl="7" marL="3657600">
              <a:lnSpc>
                <a:spcPct val="100000"/>
              </a:lnSpc>
              <a:spcBef>
                <a:spcPts val="0"/>
              </a:spcBef>
              <a:spcAft>
                <a:spcPts val="0"/>
              </a:spcAft>
              <a:buSzPts val="1400"/>
              <a:buNone/>
              <a:defRPr/>
            </a:lvl8pPr>
            <a:lvl9pPr algn="l" indent="-228600" lvl="8" marL="4114800">
              <a:lnSpc>
                <a:spcPct val="100000"/>
              </a:lnSpc>
              <a:spcBef>
                <a:spcPts val="0"/>
              </a:spcBef>
              <a:spcAft>
                <a:spcPts val="0"/>
              </a:spcAft>
              <a:buSzPts val="1400"/>
              <a:buNone/>
              <a:defRPr/>
            </a:lvl9pPr>
          </a:lstStyle>
          <a:p/>
        </p:txBody>
      </p:sp>
      <p:sp>
        <p:nvSpPr>
          <p:cNvPr id="14" name="Google Shape;14;p2"/>
          <p:cNvSpPr txBox="1"/>
          <p:nvPr>
            <p:ph idx="11" type="ftr"/>
          </p:nvPr>
        </p:nvSpPr>
        <p:spPr>
          <a:xfrm>
            <a:off x="4145280" y="6377940"/>
            <a:ext cx="3901440" cy="342900"/>
          </a:xfrm>
          <a:prstGeom prst="rect">
            <a:avLst/>
          </a:prstGeom>
          <a:noFill/>
          <a:ln>
            <a:noFill/>
          </a:ln>
        </p:spPr>
        <p:txBody>
          <a:bodyPr anchor="t" anchorCtr="0" bIns="0" lIns="0" numCol="1" rIns="0" spcFirstLastPara="1" tIns="0" wrap="square">
            <a:spAutoFit/>
          </a:bodyPr>
          <a:lstStyle>
            <a:lvl1pPr algn="ctr" lvl="0">
              <a:lnSpc>
                <a:spcPct val="100000"/>
              </a:lnSpc>
              <a:spcBef>
                <a:spcPts val="0"/>
              </a:spcBef>
              <a:spcAft>
                <a:spcPts val="0"/>
              </a:spcAft>
              <a:buSzPts val="1400"/>
              <a:buNone/>
              <a:defRPr>
                <a:solidFill>
                  <a:srgbClr val="888888"/>
                </a:solidFill>
              </a:defRPr>
            </a:lvl1pPr>
            <a:lvl2pPr algn="l" lvl="1">
              <a:lnSpc>
                <a:spcPct val="100000"/>
              </a:lnSpc>
              <a:spcBef>
                <a:spcPts val="0"/>
              </a:spcBef>
              <a:spcAft>
                <a:spcPts val="0"/>
              </a:spcAft>
              <a:buSzPts val="1400"/>
              <a:buNone/>
              <a:defRPr/>
            </a:lvl2pPr>
            <a:lvl3pPr algn="l" lvl="2">
              <a:lnSpc>
                <a:spcPct val="100000"/>
              </a:lnSpc>
              <a:spcBef>
                <a:spcPts val="0"/>
              </a:spcBef>
              <a:spcAft>
                <a:spcPts val="0"/>
              </a:spcAft>
              <a:buSzPts val="1400"/>
              <a:buNone/>
              <a:defRPr/>
            </a:lvl3pPr>
            <a:lvl4pPr algn="l" lvl="3">
              <a:lnSpc>
                <a:spcPct val="100000"/>
              </a:lnSpc>
              <a:spcBef>
                <a:spcPts val="0"/>
              </a:spcBef>
              <a:spcAft>
                <a:spcPts val="0"/>
              </a:spcAft>
              <a:buSzPts val="1400"/>
              <a:buNone/>
              <a:defRPr/>
            </a:lvl4pPr>
            <a:lvl5pPr algn="l" lvl="4">
              <a:lnSpc>
                <a:spcPct val="100000"/>
              </a:lnSpc>
              <a:spcBef>
                <a:spcPts val="0"/>
              </a:spcBef>
              <a:spcAft>
                <a:spcPts val="0"/>
              </a:spcAft>
              <a:buSzPts val="1400"/>
              <a:buNone/>
              <a:defRPr/>
            </a:lvl5pPr>
            <a:lvl6pPr algn="l" lvl="5">
              <a:lnSpc>
                <a:spcPct val="100000"/>
              </a:lnSpc>
              <a:spcBef>
                <a:spcPts val="0"/>
              </a:spcBef>
              <a:spcAft>
                <a:spcPts val="0"/>
              </a:spcAft>
              <a:buSzPts val="1400"/>
              <a:buNone/>
              <a:defRPr/>
            </a:lvl6pPr>
            <a:lvl7pPr algn="l" lvl="6">
              <a:lnSpc>
                <a:spcPct val="100000"/>
              </a:lnSpc>
              <a:spcBef>
                <a:spcPts val="0"/>
              </a:spcBef>
              <a:spcAft>
                <a:spcPts val="0"/>
              </a:spcAft>
              <a:buSzPts val="1400"/>
              <a:buNone/>
              <a:defRPr/>
            </a:lvl7pPr>
            <a:lvl8pPr algn="l" lvl="7">
              <a:lnSpc>
                <a:spcPct val="100000"/>
              </a:lnSpc>
              <a:spcBef>
                <a:spcPts val="0"/>
              </a:spcBef>
              <a:spcAft>
                <a:spcPts val="0"/>
              </a:spcAft>
              <a:buSzPts val="1400"/>
              <a:buNone/>
              <a:defRPr/>
            </a:lvl8pPr>
            <a:lvl9pPr algn="l" lvl="8">
              <a:lnSpc>
                <a:spcPct val="100000"/>
              </a:lnSpc>
              <a:spcBef>
                <a:spcPts val="0"/>
              </a:spcBef>
              <a:spcAft>
                <a:spcPts val="0"/>
              </a:spcAft>
              <a:buSzPts val="1400"/>
              <a:buNone/>
              <a:defRPr/>
            </a:lvl9pPr>
          </a:lstStyle>
          <a:p/>
        </p:txBody>
      </p:sp>
      <p:sp>
        <p:nvSpPr>
          <p:cNvPr id="15" name="Google Shape;15;p2"/>
          <p:cNvSpPr txBox="1"/>
          <p:nvPr>
            <p:ph idx="10" type="dt"/>
          </p:nvPr>
        </p:nvSpPr>
        <p:spPr>
          <a:xfrm>
            <a:off x="609600" y="6377940"/>
            <a:ext cx="2804160" cy="342900"/>
          </a:xfrm>
          <a:prstGeom prst="rect">
            <a:avLst/>
          </a:prstGeom>
          <a:noFill/>
          <a:ln>
            <a:noFill/>
          </a:ln>
        </p:spPr>
        <p:txBody>
          <a:bodyPr anchor="t" anchorCtr="0" bIns="0" lIns="0" numCol="1" rIns="0" spcFirstLastPara="1" tIns="0" wrap="square">
            <a:spAutoFit/>
          </a:bodyPr>
          <a:lstStyle>
            <a:lvl1pPr algn="l" lvl="0">
              <a:lnSpc>
                <a:spcPct val="100000"/>
              </a:lnSpc>
              <a:spcBef>
                <a:spcPts val="0"/>
              </a:spcBef>
              <a:spcAft>
                <a:spcPts val="0"/>
              </a:spcAft>
              <a:buSzPts val="1400"/>
              <a:buNone/>
              <a:defRPr>
                <a:solidFill>
                  <a:srgbClr val="888888"/>
                </a:solidFill>
              </a:defRPr>
            </a:lvl1pPr>
            <a:lvl2pPr algn="l" lvl="1">
              <a:lnSpc>
                <a:spcPct val="100000"/>
              </a:lnSpc>
              <a:spcBef>
                <a:spcPts val="0"/>
              </a:spcBef>
              <a:spcAft>
                <a:spcPts val="0"/>
              </a:spcAft>
              <a:buSzPts val="1400"/>
              <a:buNone/>
              <a:defRPr/>
            </a:lvl2pPr>
            <a:lvl3pPr algn="l" lvl="2">
              <a:lnSpc>
                <a:spcPct val="100000"/>
              </a:lnSpc>
              <a:spcBef>
                <a:spcPts val="0"/>
              </a:spcBef>
              <a:spcAft>
                <a:spcPts val="0"/>
              </a:spcAft>
              <a:buSzPts val="1400"/>
              <a:buNone/>
              <a:defRPr/>
            </a:lvl3pPr>
            <a:lvl4pPr algn="l" lvl="3">
              <a:lnSpc>
                <a:spcPct val="100000"/>
              </a:lnSpc>
              <a:spcBef>
                <a:spcPts val="0"/>
              </a:spcBef>
              <a:spcAft>
                <a:spcPts val="0"/>
              </a:spcAft>
              <a:buSzPts val="1400"/>
              <a:buNone/>
              <a:defRPr/>
            </a:lvl4pPr>
            <a:lvl5pPr algn="l" lvl="4">
              <a:lnSpc>
                <a:spcPct val="100000"/>
              </a:lnSpc>
              <a:spcBef>
                <a:spcPts val="0"/>
              </a:spcBef>
              <a:spcAft>
                <a:spcPts val="0"/>
              </a:spcAft>
              <a:buSzPts val="1400"/>
              <a:buNone/>
              <a:defRPr/>
            </a:lvl5pPr>
            <a:lvl6pPr algn="l" lvl="5">
              <a:lnSpc>
                <a:spcPct val="100000"/>
              </a:lnSpc>
              <a:spcBef>
                <a:spcPts val="0"/>
              </a:spcBef>
              <a:spcAft>
                <a:spcPts val="0"/>
              </a:spcAft>
              <a:buSzPts val="1400"/>
              <a:buNone/>
              <a:defRPr/>
            </a:lvl6pPr>
            <a:lvl7pPr algn="l" lvl="6">
              <a:lnSpc>
                <a:spcPct val="100000"/>
              </a:lnSpc>
              <a:spcBef>
                <a:spcPts val="0"/>
              </a:spcBef>
              <a:spcAft>
                <a:spcPts val="0"/>
              </a:spcAft>
              <a:buSzPts val="1400"/>
              <a:buNone/>
              <a:defRPr/>
            </a:lvl7pPr>
            <a:lvl8pPr algn="l" lvl="7">
              <a:lnSpc>
                <a:spcPct val="100000"/>
              </a:lnSpc>
              <a:spcBef>
                <a:spcPts val="0"/>
              </a:spcBef>
              <a:spcAft>
                <a:spcPts val="0"/>
              </a:spcAft>
              <a:buSzPts val="1400"/>
              <a:buNone/>
              <a:defRPr/>
            </a:lvl8pPr>
            <a:lvl9pPr algn="l" lvl="8">
              <a:lnSpc>
                <a:spcPct val="100000"/>
              </a:lnSpc>
              <a:spcBef>
                <a:spcPts val="0"/>
              </a:spcBef>
              <a:spcAft>
                <a:spcPts val="0"/>
              </a:spcAft>
              <a:buSzPts val="1400"/>
              <a:buNone/>
              <a:defRPr/>
            </a:lvl9pPr>
          </a:lstStyle>
          <a:p/>
        </p:txBody>
      </p:sp>
      <p:sp>
        <p:nvSpPr>
          <p:cNvPr id="16" name="Google Shape;16;p2"/>
          <p:cNvSpPr txBox="1"/>
          <p:nvPr>
            <p:ph idx="12" type="sldNum"/>
          </p:nvPr>
        </p:nvSpPr>
        <p:spPr>
          <a:xfrm>
            <a:off x="8778240" y="6377940"/>
            <a:ext cx="2804160" cy="342900"/>
          </a:xfrm>
          <a:prstGeom prst="rect">
            <a:avLst/>
          </a:prstGeom>
          <a:noFill/>
          <a:ln>
            <a:noFill/>
          </a:ln>
        </p:spPr>
        <p:txBody>
          <a:bodyPr anchor="t" anchorCtr="0" bIns="0" lIns="0" numCol="1" rIns="0" spcFirstLastPara="1" tIns="0" wrap="square">
            <a:spAutoFit/>
          </a:bodyPr>
          <a:lstStyle>
            <a:lvl1pPr algn="r" indent="0" lvl="0"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1pPr>
            <a:lvl2pPr algn="r" indent="0" lvl="1"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2pPr>
            <a:lvl3pPr algn="r" indent="0" lvl="2"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3pPr>
            <a:lvl4pPr algn="r" indent="0" lvl="3"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4pPr>
            <a:lvl5pPr algn="r" indent="0" lvl="4"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5pPr>
            <a:lvl6pPr algn="r" indent="0" lvl="5"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6pPr>
            <a:lvl7pPr algn="r" indent="0" lvl="6"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7pPr>
            <a:lvl8pPr algn="r" indent="0" lvl="7"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8pPr>
            <a:lvl9pPr algn="r" indent="0" lvl="8"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7" name="Shape 17"/>
        <p:cNvGrpSpPr/>
        <p:nvPr/>
      </p:nvGrpSpPr>
      <p:grpSpPr>
        <a:xfrm>
          <a:off x="0" y="0"/>
          <a:ext cx="0" cy="0"/>
          <a:chOff x="0" y="0"/>
          <a:chExt cx="0" cy="0"/>
        </a:xfrm>
      </p:grpSpPr>
      <p:sp>
        <p:nvSpPr>
          <p:cNvPr id="18" name="Google Shape;18;p3"/>
          <p:cNvSpPr txBox="1"/>
          <p:nvPr>
            <p:ph type="title"/>
          </p:nvPr>
        </p:nvSpPr>
        <p:spPr>
          <a:xfrm>
            <a:off x="918768" y="719150"/>
            <a:ext cx="10354462" cy="574675"/>
          </a:xfrm>
          <a:prstGeom prst="rect">
            <a:avLst/>
          </a:prstGeom>
          <a:noFill/>
          <a:ln>
            <a:noFill/>
          </a:ln>
        </p:spPr>
        <p:txBody>
          <a:bodyPr anchor="t" anchorCtr="0" bIns="0" lIns="0" numCol="1" rIns="0" spcFirstLastPara="1" tIns="0" wrap="square">
            <a:spAutoFit/>
          </a:bodyPr>
          <a:lstStyle>
            <a:lvl1pPr algn="l" lvl="0">
              <a:lnSpc>
                <a:spcPct val="100000"/>
              </a:lnSpc>
              <a:spcBef>
                <a:spcPts val="0"/>
              </a:spcBef>
              <a:spcAft>
                <a:spcPts val="0"/>
              </a:spcAft>
              <a:buSzPts val="1400"/>
              <a:buNone/>
              <a:defRPr b="0" i="0" sz="3600" u="sng">
                <a:solidFill>
                  <a:schemeClr val="dk1"/>
                </a:solidFill>
                <a:latin typeface="Calibri"/>
                <a:ea typeface="Calibri"/>
                <a:cs typeface="Calibri"/>
                <a:sym typeface="Calibri"/>
              </a:defRPr>
            </a:lvl1pPr>
            <a:lvl2pPr algn="l" lvl="1">
              <a:lnSpc>
                <a:spcPct val="100000"/>
              </a:lnSpc>
              <a:spcBef>
                <a:spcPts val="0"/>
              </a:spcBef>
              <a:spcAft>
                <a:spcPts val="0"/>
              </a:spcAft>
              <a:buSzPts val="1400"/>
              <a:buNone/>
              <a:defRPr/>
            </a:lvl2pPr>
            <a:lvl3pPr algn="l" lvl="2">
              <a:lnSpc>
                <a:spcPct val="100000"/>
              </a:lnSpc>
              <a:spcBef>
                <a:spcPts val="0"/>
              </a:spcBef>
              <a:spcAft>
                <a:spcPts val="0"/>
              </a:spcAft>
              <a:buSzPts val="1400"/>
              <a:buNone/>
              <a:defRPr/>
            </a:lvl3pPr>
            <a:lvl4pPr algn="l" lvl="3">
              <a:lnSpc>
                <a:spcPct val="100000"/>
              </a:lnSpc>
              <a:spcBef>
                <a:spcPts val="0"/>
              </a:spcBef>
              <a:spcAft>
                <a:spcPts val="0"/>
              </a:spcAft>
              <a:buSzPts val="1400"/>
              <a:buNone/>
              <a:defRPr/>
            </a:lvl4pPr>
            <a:lvl5pPr algn="l" lvl="4">
              <a:lnSpc>
                <a:spcPct val="100000"/>
              </a:lnSpc>
              <a:spcBef>
                <a:spcPts val="0"/>
              </a:spcBef>
              <a:spcAft>
                <a:spcPts val="0"/>
              </a:spcAft>
              <a:buSzPts val="1400"/>
              <a:buNone/>
              <a:defRPr/>
            </a:lvl5pPr>
            <a:lvl6pPr algn="l" lvl="5">
              <a:lnSpc>
                <a:spcPct val="100000"/>
              </a:lnSpc>
              <a:spcBef>
                <a:spcPts val="0"/>
              </a:spcBef>
              <a:spcAft>
                <a:spcPts val="0"/>
              </a:spcAft>
              <a:buSzPts val="1400"/>
              <a:buNone/>
              <a:defRPr/>
            </a:lvl6pPr>
            <a:lvl7pPr algn="l" lvl="6">
              <a:lnSpc>
                <a:spcPct val="100000"/>
              </a:lnSpc>
              <a:spcBef>
                <a:spcPts val="0"/>
              </a:spcBef>
              <a:spcAft>
                <a:spcPts val="0"/>
              </a:spcAft>
              <a:buSzPts val="1400"/>
              <a:buNone/>
              <a:defRPr/>
            </a:lvl7pPr>
            <a:lvl8pPr algn="l" lvl="7">
              <a:lnSpc>
                <a:spcPct val="100000"/>
              </a:lnSpc>
              <a:spcBef>
                <a:spcPts val="0"/>
              </a:spcBef>
              <a:spcAft>
                <a:spcPts val="0"/>
              </a:spcAft>
              <a:buSzPts val="1400"/>
              <a:buNone/>
              <a:defRPr/>
            </a:lvl8pPr>
            <a:lvl9pPr algn="l" lvl="8">
              <a:lnSpc>
                <a:spcPct val="100000"/>
              </a:lnSpc>
              <a:spcBef>
                <a:spcPts val="0"/>
              </a:spcBef>
              <a:spcAft>
                <a:spcPts val="0"/>
              </a:spcAft>
              <a:buSzPts val="1400"/>
              <a:buNone/>
              <a:defRPr/>
            </a:lvl9pPr>
          </a:lstStyle>
          <a:p/>
        </p:txBody>
      </p:sp>
      <p:sp>
        <p:nvSpPr>
          <p:cNvPr id="19" name="Google Shape;19;p3"/>
          <p:cNvSpPr txBox="1"/>
          <p:nvPr>
            <p:ph idx="11" type="ftr"/>
          </p:nvPr>
        </p:nvSpPr>
        <p:spPr>
          <a:xfrm>
            <a:off x="4145280" y="6377940"/>
            <a:ext cx="3901440" cy="342900"/>
          </a:xfrm>
          <a:prstGeom prst="rect">
            <a:avLst/>
          </a:prstGeom>
          <a:noFill/>
          <a:ln>
            <a:noFill/>
          </a:ln>
        </p:spPr>
        <p:txBody>
          <a:bodyPr anchor="t" anchorCtr="0" bIns="0" lIns="0" numCol="1" rIns="0" spcFirstLastPara="1" tIns="0" wrap="square">
            <a:spAutoFit/>
          </a:bodyPr>
          <a:lstStyle>
            <a:lvl1pPr algn="ctr" lvl="0">
              <a:lnSpc>
                <a:spcPct val="100000"/>
              </a:lnSpc>
              <a:spcBef>
                <a:spcPts val="0"/>
              </a:spcBef>
              <a:spcAft>
                <a:spcPts val="0"/>
              </a:spcAft>
              <a:buSzPts val="1400"/>
              <a:buNone/>
              <a:defRPr>
                <a:solidFill>
                  <a:srgbClr val="888888"/>
                </a:solidFill>
              </a:defRPr>
            </a:lvl1pPr>
            <a:lvl2pPr algn="l" lvl="1">
              <a:lnSpc>
                <a:spcPct val="100000"/>
              </a:lnSpc>
              <a:spcBef>
                <a:spcPts val="0"/>
              </a:spcBef>
              <a:spcAft>
                <a:spcPts val="0"/>
              </a:spcAft>
              <a:buSzPts val="1400"/>
              <a:buNone/>
              <a:defRPr/>
            </a:lvl2pPr>
            <a:lvl3pPr algn="l" lvl="2">
              <a:lnSpc>
                <a:spcPct val="100000"/>
              </a:lnSpc>
              <a:spcBef>
                <a:spcPts val="0"/>
              </a:spcBef>
              <a:spcAft>
                <a:spcPts val="0"/>
              </a:spcAft>
              <a:buSzPts val="1400"/>
              <a:buNone/>
              <a:defRPr/>
            </a:lvl3pPr>
            <a:lvl4pPr algn="l" lvl="3">
              <a:lnSpc>
                <a:spcPct val="100000"/>
              </a:lnSpc>
              <a:spcBef>
                <a:spcPts val="0"/>
              </a:spcBef>
              <a:spcAft>
                <a:spcPts val="0"/>
              </a:spcAft>
              <a:buSzPts val="1400"/>
              <a:buNone/>
              <a:defRPr/>
            </a:lvl4pPr>
            <a:lvl5pPr algn="l" lvl="4">
              <a:lnSpc>
                <a:spcPct val="100000"/>
              </a:lnSpc>
              <a:spcBef>
                <a:spcPts val="0"/>
              </a:spcBef>
              <a:spcAft>
                <a:spcPts val="0"/>
              </a:spcAft>
              <a:buSzPts val="1400"/>
              <a:buNone/>
              <a:defRPr/>
            </a:lvl5pPr>
            <a:lvl6pPr algn="l" lvl="5">
              <a:lnSpc>
                <a:spcPct val="100000"/>
              </a:lnSpc>
              <a:spcBef>
                <a:spcPts val="0"/>
              </a:spcBef>
              <a:spcAft>
                <a:spcPts val="0"/>
              </a:spcAft>
              <a:buSzPts val="1400"/>
              <a:buNone/>
              <a:defRPr/>
            </a:lvl6pPr>
            <a:lvl7pPr algn="l" lvl="6">
              <a:lnSpc>
                <a:spcPct val="100000"/>
              </a:lnSpc>
              <a:spcBef>
                <a:spcPts val="0"/>
              </a:spcBef>
              <a:spcAft>
                <a:spcPts val="0"/>
              </a:spcAft>
              <a:buSzPts val="1400"/>
              <a:buNone/>
              <a:defRPr/>
            </a:lvl7pPr>
            <a:lvl8pPr algn="l" lvl="7">
              <a:lnSpc>
                <a:spcPct val="100000"/>
              </a:lnSpc>
              <a:spcBef>
                <a:spcPts val="0"/>
              </a:spcBef>
              <a:spcAft>
                <a:spcPts val="0"/>
              </a:spcAft>
              <a:buSzPts val="1400"/>
              <a:buNone/>
              <a:defRPr/>
            </a:lvl8pPr>
            <a:lvl9pPr algn="l" lvl="8">
              <a:lnSpc>
                <a:spcPct val="100000"/>
              </a:lnSpc>
              <a:spcBef>
                <a:spcPts val="0"/>
              </a:spcBef>
              <a:spcAft>
                <a:spcPts val="0"/>
              </a:spcAft>
              <a:buSzPts val="1400"/>
              <a:buNone/>
              <a:defRPr/>
            </a:lvl9pPr>
          </a:lstStyle>
          <a:p/>
        </p:txBody>
      </p:sp>
      <p:sp>
        <p:nvSpPr>
          <p:cNvPr id="20" name="Google Shape;20;p3"/>
          <p:cNvSpPr txBox="1"/>
          <p:nvPr>
            <p:ph idx="10" type="dt"/>
          </p:nvPr>
        </p:nvSpPr>
        <p:spPr>
          <a:xfrm>
            <a:off x="609600" y="6377940"/>
            <a:ext cx="2804160" cy="342900"/>
          </a:xfrm>
          <a:prstGeom prst="rect">
            <a:avLst/>
          </a:prstGeom>
          <a:noFill/>
          <a:ln>
            <a:noFill/>
          </a:ln>
        </p:spPr>
        <p:txBody>
          <a:bodyPr anchor="t" anchorCtr="0" bIns="0" lIns="0" numCol="1" rIns="0" spcFirstLastPara="1" tIns="0" wrap="square">
            <a:spAutoFit/>
          </a:bodyPr>
          <a:lstStyle>
            <a:lvl1pPr algn="l" lvl="0">
              <a:lnSpc>
                <a:spcPct val="100000"/>
              </a:lnSpc>
              <a:spcBef>
                <a:spcPts val="0"/>
              </a:spcBef>
              <a:spcAft>
                <a:spcPts val="0"/>
              </a:spcAft>
              <a:buSzPts val="1400"/>
              <a:buNone/>
              <a:defRPr>
                <a:solidFill>
                  <a:srgbClr val="888888"/>
                </a:solidFill>
              </a:defRPr>
            </a:lvl1pPr>
            <a:lvl2pPr algn="l" lvl="1">
              <a:lnSpc>
                <a:spcPct val="100000"/>
              </a:lnSpc>
              <a:spcBef>
                <a:spcPts val="0"/>
              </a:spcBef>
              <a:spcAft>
                <a:spcPts val="0"/>
              </a:spcAft>
              <a:buSzPts val="1400"/>
              <a:buNone/>
              <a:defRPr/>
            </a:lvl2pPr>
            <a:lvl3pPr algn="l" lvl="2">
              <a:lnSpc>
                <a:spcPct val="100000"/>
              </a:lnSpc>
              <a:spcBef>
                <a:spcPts val="0"/>
              </a:spcBef>
              <a:spcAft>
                <a:spcPts val="0"/>
              </a:spcAft>
              <a:buSzPts val="1400"/>
              <a:buNone/>
              <a:defRPr/>
            </a:lvl3pPr>
            <a:lvl4pPr algn="l" lvl="3">
              <a:lnSpc>
                <a:spcPct val="100000"/>
              </a:lnSpc>
              <a:spcBef>
                <a:spcPts val="0"/>
              </a:spcBef>
              <a:spcAft>
                <a:spcPts val="0"/>
              </a:spcAft>
              <a:buSzPts val="1400"/>
              <a:buNone/>
              <a:defRPr/>
            </a:lvl4pPr>
            <a:lvl5pPr algn="l" lvl="4">
              <a:lnSpc>
                <a:spcPct val="100000"/>
              </a:lnSpc>
              <a:spcBef>
                <a:spcPts val="0"/>
              </a:spcBef>
              <a:spcAft>
                <a:spcPts val="0"/>
              </a:spcAft>
              <a:buSzPts val="1400"/>
              <a:buNone/>
              <a:defRPr/>
            </a:lvl5pPr>
            <a:lvl6pPr algn="l" lvl="5">
              <a:lnSpc>
                <a:spcPct val="100000"/>
              </a:lnSpc>
              <a:spcBef>
                <a:spcPts val="0"/>
              </a:spcBef>
              <a:spcAft>
                <a:spcPts val="0"/>
              </a:spcAft>
              <a:buSzPts val="1400"/>
              <a:buNone/>
              <a:defRPr/>
            </a:lvl6pPr>
            <a:lvl7pPr algn="l" lvl="6">
              <a:lnSpc>
                <a:spcPct val="100000"/>
              </a:lnSpc>
              <a:spcBef>
                <a:spcPts val="0"/>
              </a:spcBef>
              <a:spcAft>
                <a:spcPts val="0"/>
              </a:spcAft>
              <a:buSzPts val="1400"/>
              <a:buNone/>
              <a:defRPr/>
            </a:lvl7pPr>
            <a:lvl8pPr algn="l" lvl="7">
              <a:lnSpc>
                <a:spcPct val="100000"/>
              </a:lnSpc>
              <a:spcBef>
                <a:spcPts val="0"/>
              </a:spcBef>
              <a:spcAft>
                <a:spcPts val="0"/>
              </a:spcAft>
              <a:buSzPts val="1400"/>
              <a:buNone/>
              <a:defRPr/>
            </a:lvl8pPr>
            <a:lvl9pPr algn="l" lvl="8">
              <a:lnSpc>
                <a:spcPct val="100000"/>
              </a:lnSpc>
              <a:spcBef>
                <a:spcPts val="0"/>
              </a:spcBef>
              <a:spcAft>
                <a:spcPts val="0"/>
              </a:spcAft>
              <a:buSzPts val="1400"/>
              <a:buNone/>
              <a:defRPr/>
            </a:lvl9pPr>
          </a:lstStyle>
          <a:p/>
        </p:txBody>
      </p:sp>
      <p:sp>
        <p:nvSpPr>
          <p:cNvPr id="21" name="Google Shape;21;p3"/>
          <p:cNvSpPr txBox="1"/>
          <p:nvPr>
            <p:ph idx="12" type="sldNum"/>
          </p:nvPr>
        </p:nvSpPr>
        <p:spPr>
          <a:xfrm>
            <a:off x="8778240" y="6377940"/>
            <a:ext cx="2804160" cy="342900"/>
          </a:xfrm>
          <a:prstGeom prst="rect">
            <a:avLst/>
          </a:prstGeom>
          <a:noFill/>
          <a:ln>
            <a:noFill/>
          </a:ln>
        </p:spPr>
        <p:txBody>
          <a:bodyPr anchor="t" anchorCtr="0" bIns="0" lIns="0" numCol="1" rIns="0" spcFirstLastPara="1" tIns="0" wrap="square">
            <a:spAutoFit/>
          </a:bodyPr>
          <a:lstStyle>
            <a:lvl1pPr algn="r" indent="0" lvl="0"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1pPr>
            <a:lvl2pPr algn="r" indent="0" lvl="1"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2pPr>
            <a:lvl3pPr algn="r" indent="0" lvl="2"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3pPr>
            <a:lvl4pPr algn="r" indent="0" lvl="3"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4pPr>
            <a:lvl5pPr algn="r" indent="0" lvl="4"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5pPr>
            <a:lvl6pPr algn="r" indent="0" lvl="5"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6pPr>
            <a:lvl7pPr algn="r" indent="0" lvl="6"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7pPr>
            <a:lvl8pPr algn="r" indent="0" lvl="7"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8pPr>
            <a:lvl9pPr algn="r" indent="0" lvl="8"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2" name="Shape 22"/>
        <p:cNvGrpSpPr/>
        <p:nvPr/>
      </p:nvGrpSpPr>
      <p:grpSpPr>
        <a:xfrm>
          <a:off x="0" y="0"/>
          <a:ext cx="0" cy="0"/>
          <a:chOff x="0" y="0"/>
          <a:chExt cx="0" cy="0"/>
        </a:xfrm>
      </p:grpSpPr>
      <p:sp>
        <p:nvSpPr>
          <p:cNvPr id="23" name="Google Shape;23;p4"/>
          <p:cNvSpPr txBox="1"/>
          <p:nvPr>
            <p:ph idx="11" type="ftr"/>
          </p:nvPr>
        </p:nvSpPr>
        <p:spPr>
          <a:xfrm>
            <a:off x="4145280" y="6377940"/>
            <a:ext cx="3901440" cy="342900"/>
          </a:xfrm>
          <a:prstGeom prst="rect">
            <a:avLst/>
          </a:prstGeom>
          <a:noFill/>
          <a:ln>
            <a:noFill/>
          </a:ln>
        </p:spPr>
        <p:txBody>
          <a:bodyPr anchor="t" anchorCtr="0" bIns="0" lIns="0" numCol="1" rIns="0" spcFirstLastPara="1" tIns="0" wrap="square">
            <a:spAutoFit/>
          </a:bodyPr>
          <a:lstStyle>
            <a:lvl1pPr algn="ctr" lvl="0">
              <a:lnSpc>
                <a:spcPct val="100000"/>
              </a:lnSpc>
              <a:spcBef>
                <a:spcPts val="0"/>
              </a:spcBef>
              <a:spcAft>
                <a:spcPts val="0"/>
              </a:spcAft>
              <a:buSzPts val="1400"/>
              <a:buNone/>
              <a:defRPr>
                <a:solidFill>
                  <a:srgbClr val="888888"/>
                </a:solidFill>
              </a:defRPr>
            </a:lvl1pPr>
            <a:lvl2pPr algn="l" lvl="1">
              <a:lnSpc>
                <a:spcPct val="100000"/>
              </a:lnSpc>
              <a:spcBef>
                <a:spcPts val="0"/>
              </a:spcBef>
              <a:spcAft>
                <a:spcPts val="0"/>
              </a:spcAft>
              <a:buSzPts val="1400"/>
              <a:buNone/>
              <a:defRPr/>
            </a:lvl2pPr>
            <a:lvl3pPr algn="l" lvl="2">
              <a:lnSpc>
                <a:spcPct val="100000"/>
              </a:lnSpc>
              <a:spcBef>
                <a:spcPts val="0"/>
              </a:spcBef>
              <a:spcAft>
                <a:spcPts val="0"/>
              </a:spcAft>
              <a:buSzPts val="1400"/>
              <a:buNone/>
              <a:defRPr/>
            </a:lvl3pPr>
            <a:lvl4pPr algn="l" lvl="3">
              <a:lnSpc>
                <a:spcPct val="100000"/>
              </a:lnSpc>
              <a:spcBef>
                <a:spcPts val="0"/>
              </a:spcBef>
              <a:spcAft>
                <a:spcPts val="0"/>
              </a:spcAft>
              <a:buSzPts val="1400"/>
              <a:buNone/>
              <a:defRPr/>
            </a:lvl4pPr>
            <a:lvl5pPr algn="l" lvl="4">
              <a:lnSpc>
                <a:spcPct val="100000"/>
              </a:lnSpc>
              <a:spcBef>
                <a:spcPts val="0"/>
              </a:spcBef>
              <a:spcAft>
                <a:spcPts val="0"/>
              </a:spcAft>
              <a:buSzPts val="1400"/>
              <a:buNone/>
              <a:defRPr/>
            </a:lvl5pPr>
            <a:lvl6pPr algn="l" lvl="5">
              <a:lnSpc>
                <a:spcPct val="100000"/>
              </a:lnSpc>
              <a:spcBef>
                <a:spcPts val="0"/>
              </a:spcBef>
              <a:spcAft>
                <a:spcPts val="0"/>
              </a:spcAft>
              <a:buSzPts val="1400"/>
              <a:buNone/>
              <a:defRPr/>
            </a:lvl6pPr>
            <a:lvl7pPr algn="l" lvl="6">
              <a:lnSpc>
                <a:spcPct val="100000"/>
              </a:lnSpc>
              <a:spcBef>
                <a:spcPts val="0"/>
              </a:spcBef>
              <a:spcAft>
                <a:spcPts val="0"/>
              </a:spcAft>
              <a:buSzPts val="1400"/>
              <a:buNone/>
              <a:defRPr/>
            </a:lvl7pPr>
            <a:lvl8pPr algn="l" lvl="7">
              <a:lnSpc>
                <a:spcPct val="100000"/>
              </a:lnSpc>
              <a:spcBef>
                <a:spcPts val="0"/>
              </a:spcBef>
              <a:spcAft>
                <a:spcPts val="0"/>
              </a:spcAft>
              <a:buSzPts val="1400"/>
              <a:buNone/>
              <a:defRPr/>
            </a:lvl8pPr>
            <a:lvl9pPr algn="l" lvl="8">
              <a:lnSpc>
                <a:spcPct val="100000"/>
              </a:lnSpc>
              <a:spcBef>
                <a:spcPts val="0"/>
              </a:spcBef>
              <a:spcAft>
                <a:spcPts val="0"/>
              </a:spcAft>
              <a:buSzPts val="1400"/>
              <a:buNone/>
              <a:defRPr/>
            </a:lvl9pPr>
          </a:lstStyle>
          <a:p/>
        </p:txBody>
      </p:sp>
      <p:sp>
        <p:nvSpPr>
          <p:cNvPr id="24" name="Google Shape;24;p4"/>
          <p:cNvSpPr txBox="1"/>
          <p:nvPr>
            <p:ph idx="10" type="dt"/>
          </p:nvPr>
        </p:nvSpPr>
        <p:spPr>
          <a:xfrm>
            <a:off x="609600" y="6377940"/>
            <a:ext cx="2804160" cy="342900"/>
          </a:xfrm>
          <a:prstGeom prst="rect">
            <a:avLst/>
          </a:prstGeom>
          <a:noFill/>
          <a:ln>
            <a:noFill/>
          </a:ln>
        </p:spPr>
        <p:txBody>
          <a:bodyPr anchor="t" anchorCtr="0" bIns="0" lIns="0" numCol="1" rIns="0" spcFirstLastPara="1" tIns="0" wrap="square">
            <a:spAutoFit/>
          </a:bodyPr>
          <a:lstStyle>
            <a:lvl1pPr algn="l" lvl="0">
              <a:lnSpc>
                <a:spcPct val="100000"/>
              </a:lnSpc>
              <a:spcBef>
                <a:spcPts val="0"/>
              </a:spcBef>
              <a:spcAft>
                <a:spcPts val="0"/>
              </a:spcAft>
              <a:buSzPts val="1400"/>
              <a:buNone/>
              <a:defRPr>
                <a:solidFill>
                  <a:srgbClr val="888888"/>
                </a:solidFill>
              </a:defRPr>
            </a:lvl1pPr>
            <a:lvl2pPr algn="l" lvl="1">
              <a:lnSpc>
                <a:spcPct val="100000"/>
              </a:lnSpc>
              <a:spcBef>
                <a:spcPts val="0"/>
              </a:spcBef>
              <a:spcAft>
                <a:spcPts val="0"/>
              </a:spcAft>
              <a:buSzPts val="1400"/>
              <a:buNone/>
              <a:defRPr/>
            </a:lvl2pPr>
            <a:lvl3pPr algn="l" lvl="2">
              <a:lnSpc>
                <a:spcPct val="100000"/>
              </a:lnSpc>
              <a:spcBef>
                <a:spcPts val="0"/>
              </a:spcBef>
              <a:spcAft>
                <a:spcPts val="0"/>
              </a:spcAft>
              <a:buSzPts val="1400"/>
              <a:buNone/>
              <a:defRPr/>
            </a:lvl3pPr>
            <a:lvl4pPr algn="l" lvl="3">
              <a:lnSpc>
                <a:spcPct val="100000"/>
              </a:lnSpc>
              <a:spcBef>
                <a:spcPts val="0"/>
              </a:spcBef>
              <a:spcAft>
                <a:spcPts val="0"/>
              </a:spcAft>
              <a:buSzPts val="1400"/>
              <a:buNone/>
              <a:defRPr/>
            </a:lvl4pPr>
            <a:lvl5pPr algn="l" lvl="4">
              <a:lnSpc>
                <a:spcPct val="100000"/>
              </a:lnSpc>
              <a:spcBef>
                <a:spcPts val="0"/>
              </a:spcBef>
              <a:spcAft>
                <a:spcPts val="0"/>
              </a:spcAft>
              <a:buSzPts val="1400"/>
              <a:buNone/>
              <a:defRPr/>
            </a:lvl5pPr>
            <a:lvl6pPr algn="l" lvl="5">
              <a:lnSpc>
                <a:spcPct val="100000"/>
              </a:lnSpc>
              <a:spcBef>
                <a:spcPts val="0"/>
              </a:spcBef>
              <a:spcAft>
                <a:spcPts val="0"/>
              </a:spcAft>
              <a:buSzPts val="1400"/>
              <a:buNone/>
              <a:defRPr/>
            </a:lvl6pPr>
            <a:lvl7pPr algn="l" lvl="6">
              <a:lnSpc>
                <a:spcPct val="100000"/>
              </a:lnSpc>
              <a:spcBef>
                <a:spcPts val="0"/>
              </a:spcBef>
              <a:spcAft>
                <a:spcPts val="0"/>
              </a:spcAft>
              <a:buSzPts val="1400"/>
              <a:buNone/>
              <a:defRPr/>
            </a:lvl7pPr>
            <a:lvl8pPr algn="l" lvl="7">
              <a:lnSpc>
                <a:spcPct val="100000"/>
              </a:lnSpc>
              <a:spcBef>
                <a:spcPts val="0"/>
              </a:spcBef>
              <a:spcAft>
                <a:spcPts val="0"/>
              </a:spcAft>
              <a:buSzPts val="1400"/>
              <a:buNone/>
              <a:defRPr/>
            </a:lvl8pPr>
            <a:lvl9pPr algn="l" lvl="8">
              <a:lnSpc>
                <a:spcPct val="100000"/>
              </a:lnSpc>
              <a:spcBef>
                <a:spcPts val="0"/>
              </a:spcBef>
              <a:spcAft>
                <a:spcPts val="0"/>
              </a:spcAft>
              <a:buSzPts val="1400"/>
              <a:buNone/>
              <a:defRPr/>
            </a:lvl9pPr>
          </a:lstStyle>
          <a:p/>
        </p:txBody>
      </p:sp>
      <p:sp>
        <p:nvSpPr>
          <p:cNvPr id="25" name="Google Shape;25;p4"/>
          <p:cNvSpPr txBox="1"/>
          <p:nvPr>
            <p:ph idx="12" type="sldNum"/>
          </p:nvPr>
        </p:nvSpPr>
        <p:spPr>
          <a:xfrm>
            <a:off x="8778240" y="6377940"/>
            <a:ext cx="2804160" cy="342900"/>
          </a:xfrm>
          <a:prstGeom prst="rect">
            <a:avLst/>
          </a:prstGeom>
          <a:noFill/>
          <a:ln>
            <a:noFill/>
          </a:ln>
        </p:spPr>
        <p:txBody>
          <a:bodyPr anchor="t" anchorCtr="0" bIns="0" lIns="0" numCol="1" rIns="0" spcFirstLastPara="1" tIns="0" wrap="square">
            <a:spAutoFit/>
          </a:bodyPr>
          <a:lstStyle>
            <a:lvl1pPr algn="r" indent="0" lvl="0"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1pPr>
            <a:lvl2pPr algn="r" indent="0" lvl="1"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2pPr>
            <a:lvl3pPr algn="r" indent="0" lvl="2"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3pPr>
            <a:lvl4pPr algn="r" indent="0" lvl="3"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4pPr>
            <a:lvl5pPr algn="r" indent="0" lvl="4"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5pPr>
            <a:lvl6pPr algn="r" indent="0" lvl="5"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6pPr>
            <a:lvl7pPr algn="r" indent="0" lvl="6"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7pPr>
            <a:lvl8pPr algn="r" indent="0" lvl="7"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8pPr>
            <a:lvl9pPr algn="r" indent="0" lvl="8"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6" name="Shape 26"/>
        <p:cNvGrpSpPr/>
        <p:nvPr/>
      </p:nvGrpSpPr>
      <p:grpSpPr>
        <a:xfrm>
          <a:off x="0" y="0"/>
          <a:ext cx="0" cy="0"/>
          <a:chOff x="0" y="0"/>
          <a:chExt cx="0" cy="0"/>
        </a:xfrm>
      </p:grpSpPr>
      <p:sp>
        <p:nvSpPr>
          <p:cNvPr id="27" name="Google Shape;27;p5"/>
          <p:cNvSpPr txBox="1"/>
          <p:nvPr>
            <p:ph type="ctrTitle"/>
          </p:nvPr>
        </p:nvSpPr>
        <p:spPr>
          <a:xfrm>
            <a:off x="914400" y="2125980"/>
            <a:ext cx="10363200" cy="1440180"/>
          </a:xfrm>
          <a:prstGeom prst="rect">
            <a:avLst/>
          </a:prstGeom>
          <a:noFill/>
          <a:ln>
            <a:noFill/>
          </a:ln>
        </p:spPr>
        <p:txBody>
          <a:bodyPr anchor="t" anchorCtr="0" bIns="0" lIns="0" numCol="1" rIns="0" spcFirstLastPara="1" tIns="0" wrap="square">
            <a:spAutoFit/>
          </a:bodyPr>
          <a:lstStyle>
            <a:lvl1pPr algn="l" lvl="0">
              <a:lnSpc>
                <a:spcPct val="100000"/>
              </a:lnSpc>
              <a:spcBef>
                <a:spcPts val="0"/>
              </a:spcBef>
              <a:spcAft>
                <a:spcPts val="0"/>
              </a:spcAft>
              <a:buSzPts val="1400"/>
              <a:buNone/>
              <a:defRPr/>
            </a:lvl1pPr>
            <a:lvl2pPr algn="l" lvl="1">
              <a:lnSpc>
                <a:spcPct val="100000"/>
              </a:lnSpc>
              <a:spcBef>
                <a:spcPts val="0"/>
              </a:spcBef>
              <a:spcAft>
                <a:spcPts val="0"/>
              </a:spcAft>
              <a:buSzPts val="1400"/>
              <a:buNone/>
              <a:defRPr/>
            </a:lvl2pPr>
            <a:lvl3pPr algn="l" lvl="2">
              <a:lnSpc>
                <a:spcPct val="100000"/>
              </a:lnSpc>
              <a:spcBef>
                <a:spcPts val="0"/>
              </a:spcBef>
              <a:spcAft>
                <a:spcPts val="0"/>
              </a:spcAft>
              <a:buSzPts val="1400"/>
              <a:buNone/>
              <a:defRPr/>
            </a:lvl3pPr>
            <a:lvl4pPr algn="l" lvl="3">
              <a:lnSpc>
                <a:spcPct val="100000"/>
              </a:lnSpc>
              <a:spcBef>
                <a:spcPts val="0"/>
              </a:spcBef>
              <a:spcAft>
                <a:spcPts val="0"/>
              </a:spcAft>
              <a:buSzPts val="1400"/>
              <a:buNone/>
              <a:defRPr/>
            </a:lvl4pPr>
            <a:lvl5pPr algn="l" lvl="4">
              <a:lnSpc>
                <a:spcPct val="100000"/>
              </a:lnSpc>
              <a:spcBef>
                <a:spcPts val="0"/>
              </a:spcBef>
              <a:spcAft>
                <a:spcPts val="0"/>
              </a:spcAft>
              <a:buSzPts val="1400"/>
              <a:buNone/>
              <a:defRPr/>
            </a:lvl5pPr>
            <a:lvl6pPr algn="l" lvl="5">
              <a:lnSpc>
                <a:spcPct val="100000"/>
              </a:lnSpc>
              <a:spcBef>
                <a:spcPts val="0"/>
              </a:spcBef>
              <a:spcAft>
                <a:spcPts val="0"/>
              </a:spcAft>
              <a:buSzPts val="1400"/>
              <a:buNone/>
              <a:defRPr/>
            </a:lvl6pPr>
            <a:lvl7pPr algn="l" lvl="6">
              <a:lnSpc>
                <a:spcPct val="100000"/>
              </a:lnSpc>
              <a:spcBef>
                <a:spcPts val="0"/>
              </a:spcBef>
              <a:spcAft>
                <a:spcPts val="0"/>
              </a:spcAft>
              <a:buSzPts val="1400"/>
              <a:buNone/>
              <a:defRPr/>
            </a:lvl7pPr>
            <a:lvl8pPr algn="l" lvl="7">
              <a:lnSpc>
                <a:spcPct val="100000"/>
              </a:lnSpc>
              <a:spcBef>
                <a:spcPts val="0"/>
              </a:spcBef>
              <a:spcAft>
                <a:spcPts val="0"/>
              </a:spcAft>
              <a:buSzPts val="1400"/>
              <a:buNone/>
              <a:defRPr/>
            </a:lvl8pPr>
            <a:lvl9pPr algn="l" lvl="8">
              <a:lnSpc>
                <a:spcPct val="100000"/>
              </a:lnSpc>
              <a:spcBef>
                <a:spcPts val="0"/>
              </a:spcBef>
              <a:spcAft>
                <a:spcPts val="0"/>
              </a:spcAft>
              <a:buSzPts val="1400"/>
              <a:buNone/>
              <a:defRPr/>
            </a:lvl9pPr>
          </a:lstStyle>
          <a:p/>
        </p:txBody>
      </p:sp>
      <p:sp>
        <p:nvSpPr>
          <p:cNvPr id="28" name="Google Shape;28;p5"/>
          <p:cNvSpPr txBox="1"/>
          <p:nvPr>
            <p:ph idx="1" type="subTitle"/>
          </p:nvPr>
        </p:nvSpPr>
        <p:spPr>
          <a:xfrm>
            <a:off x="1828800" y="3840480"/>
            <a:ext cx="8534400" cy="1714500"/>
          </a:xfrm>
          <a:prstGeom prst="rect">
            <a:avLst/>
          </a:prstGeom>
          <a:noFill/>
          <a:ln>
            <a:noFill/>
          </a:ln>
        </p:spPr>
        <p:txBody>
          <a:bodyPr anchor="t" anchorCtr="0" bIns="0" lIns="0" numCol="1" rIns="0" spcFirstLastPara="1" tIns="0" wrap="square">
            <a:spAutoFit/>
          </a:bodyPr>
          <a:lstStyle>
            <a:lvl1pPr algn="l" lvl="0">
              <a:lnSpc>
                <a:spcPct val="100000"/>
              </a:lnSpc>
              <a:spcBef>
                <a:spcPts val="0"/>
              </a:spcBef>
              <a:spcAft>
                <a:spcPts val="0"/>
              </a:spcAft>
              <a:buSzPts val="1400"/>
              <a:buNone/>
              <a:defRPr/>
            </a:lvl1pPr>
            <a:lvl2pPr algn="l" lvl="1">
              <a:lnSpc>
                <a:spcPct val="100000"/>
              </a:lnSpc>
              <a:spcBef>
                <a:spcPts val="0"/>
              </a:spcBef>
              <a:spcAft>
                <a:spcPts val="0"/>
              </a:spcAft>
              <a:buSzPts val="1400"/>
              <a:buNone/>
              <a:defRPr/>
            </a:lvl2pPr>
            <a:lvl3pPr algn="l" lvl="2">
              <a:lnSpc>
                <a:spcPct val="100000"/>
              </a:lnSpc>
              <a:spcBef>
                <a:spcPts val="0"/>
              </a:spcBef>
              <a:spcAft>
                <a:spcPts val="0"/>
              </a:spcAft>
              <a:buSzPts val="1400"/>
              <a:buNone/>
              <a:defRPr/>
            </a:lvl3pPr>
            <a:lvl4pPr algn="l" lvl="3">
              <a:lnSpc>
                <a:spcPct val="100000"/>
              </a:lnSpc>
              <a:spcBef>
                <a:spcPts val="0"/>
              </a:spcBef>
              <a:spcAft>
                <a:spcPts val="0"/>
              </a:spcAft>
              <a:buSzPts val="1400"/>
              <a:buNone/>
              <a:defRPr/>
            </a:lvl4pPr>
            <a:lvl5pPr algn="l" lvl="4">
              <a:lnSpc>
                <a:spcPct val="100000"/>
              </a:lnSpc>
              <a:spcBef>
                <a:spcPts val="0"/>
              </a:spcBef>
              <a:spcAft>
                <a:spcPts val="0"/>
              </a:spcAft>
              <a:buSzPts val="1400"/>
              <a:buNone/>
              <a:defRPr/>
            </a:lvl5pPr>
            <a:lvl6pPr algn="l" lvl="5">
              <a:lnSpc>
                <a:spcPct val="100000"/>
              </a:lnSpc>
              <a:spcBef>
                <a:spcPts val="0"/>
              </a:spcBef>
              <a:spcAft>
                <a:spcPts val="0"/>
              </a:spcAft>
              <a:buSzPts val="1400"/>
              <a:buNone/>
              <a:defRPr/>
            </a:lvl6pPr>
            <a:lvl7pPr algn="l" lvl="6">
              <a:lnSpc>
                <a:spcPct val="100000"/>
              </a:lnSpc>
              <a:spcBef>
                <a:spcPts val="0"/>
              </a:spcBef>
              <a:spcAft>
                <a:spcPts val="0"/>
              </a:spcAft>
              <a:buSzPts val="1400"/>
              <a:buNone/>
              <a:defRPr/>
            </a:lvl7pPr>
            <a:lvl8pPr algn="l" lvl="7">
              <a:lnSpc>
                <a:spcPct val="100000"/>
              </a:lnSpc>
              <a:spcBef>
                <a:spcPts val="0"/>
              </a:spcBef>
              <a:spcAft>
                <a:spcPts val="0"/>
              </a:spcAft>
              <a:buSzPts val="1400"/>
              <a:buNone/>
              <a:defRPr/>
            </a:lvl8pPr>
            <a:lvl9pPr algn="l" lvl="8">
              <a:lnSpc>
                <a:spcPct val="100000"/>
              </a:lnSpc>
              <a:spcBef>
                <a:spcPts val="0"/>
              </a:spcBef>
              <a:spcAft>
                <a:spcPts val="0"/>
              </a:spcAft>
              <a:buSzPts val="1400"/>
              <a:buNone/>
              <a:defRPr/>
            </a:lvl9pPr>
          </a:lstStyle>
          <a:p/>
        </p:txBody>
      </p:sp>
      <p:sp>
        <p:nvSpPr>
          <p:cNvPr id="29" name="Google Shape;29;p5"/>
          <p:cNvSpPr txBox="1"/>
          <p:nvPr>
            <p:ph idx="11" type="ftr"/>
          </p:nvPr>
        </p:nvSpPr>
        <p:spPr>
          <a:xfrm>
            <a:off x="4145280" y="6377940"/>
            <a:ext cx="3901440" cy="342900"/>
          </a:xfrm>
          <a:prstGeom prst="rect">
            <a:avLst/>
          </a:prstGeom>
          <a:noFill/>
          <a:ln>
            <a:noFill/>
          </a:ln>
        </p:spPr>
        <p:txBody>
          <a:bodyPr anchor="t" anchorCtr="0" bIns="0" lIns="0" numCol="1" rIns="0" spcFirstLastPara="1" tIns="0" wrap="square">
            <a:spAutoFit/>
          </a:bodyPr>
          <a:lstStyle>
            <a:lvl1pPr algn="ctr" lvl="0">
              <a:lnSpc>
                <a:spcPct val="100000"/>
              </a:lnSpc>
              <a:spcBef>
                <a:spcPts val="0"/>
              </a:spcBef>
              <a:spcAft>
                <a:spcPts val="0"/>
              </a:spcAft>
              <a:buSzPts val="1400"/>
              <a:buNone/>
              <a:defRPr>
                <a:solidFill>
                  <a:srgbClr val="888888"/>
                </a:solidFill>
              </a:defRPr>
            </a:lvl1pPr>
            <a:lvl2pPr algn="l" lvl="1">
              <a:lnSpc>
                <a:spcPct val="100000"/>
              </a:lnSpc>
              <a:spcBef>
                <a:spcPts val="0"/>
              </a:spcBef>
              <a:spcAft>
                <a:spcPts val="0"/>
              </a:spcAft>
              <a:buSzPts val="1400"/>
              <a:buNone/>
              <a:defRPr/>
            </a:lvl2pPr>
            <a:lvl3pPr algn="l" lvl="2">
              <a:lnSpc>
                <a:spcPct val="100000"/>
              </a:lnSpc>
              <a:spcBef>
                <a:spcPts val="0"/>
              </a:spcBef>
              <a:spcAft>
                <a:spcPts val="0"/>
              </a:spcAft>
              <a:buSzPts val="1400"/>
              <a:buNone/>
              <a:defRPr/>
            </a:lvl3pPr>
            <a:lvl4pPr algn="l" lvl="3">
              <a:lnSpc>
                <a:spcPct val="100000"/>
              </a:lnSpc>
              <a:spcBef>
                <a:spcPts val="0"/>
              </a:spcBef>
              <a:spcAft>
                <a:spcPts val="0"/>
              </a:spcAft>
              <a:buSzPts val="1400"/>
              <a:buNone/>
              <a:defRPr/>
            </a:lvl4pPr>
            <a:lvl5pPr algn="l" lvl="4">
              <a:lnSpc>
                <a:spcPct val="100000"/>
              </a:lnSpc>
              <a:spcBef>
                <a:spcPts val="0"/>
              </a:spcBef>
              <a:spcAft>
                <a:spcPts val="0"/>
              </a:spcAft>
              <a:buSzPts val="1400"/>
              <a:buNone/>
              <a:defRPr/>
            </a:lvl5pPr>
            <a:lvl6pPr algn="l" lvl="5">
              <a:lnSpc>
                <a:spcPct val="100000"/>
              </a:lnSpc>
              <a:spcBef>
                <a:spcPts val="0"/>
              </a:spcBef>
              <a:spcAft>
                <a:spcPts val="0"/>
              </a:spcAft>
              <a:buSzPts val="1400"/>
              <a:buNone/>
              <a:defRPr/>
            </a:lvl6pPr>
            <a:lvl7pPr algn="l" lvl="6">
              <a:lnSpc>
                <a:spcPct val="100000"/>
              </a:lnSpc>
              <a:spcBef>
                <a:spcPts val="0"/>
              </a:spcBef>
              <a:spcAft>
                <a:spcPts val="0"/>
              </a:spcAft>
              <a:buSzPts val="1400"/>
              <a:buNone/>
              <a:defRPr/>
            </a:lvl7pPr>
            <a:lvl8pPr algn="l" lvl="7">
              <a:lnSpc>
                <a:spcPct val="100000"/>
              </a:lnSpc>
              <a:spcBef>
                <a:spcPts val="0"/>
              </a:spcBef>
              <a:spcAft>
                <a:spcPts val="0"/>
              </a:spcAft>
              <a:buSzPts val="1400"/>
              <a:buNone/>
              <a:defRPr/>
            </a:lvl8pPr>
            <a:lvl9pPr algn="l" lvl="8">
              <a:lnSpc>
                <a:spcPct val="100000"/>
              </a:lnSpc>
              <a:spcBef>
                <a:spcPts val="0"/>
              </a:spcBef>
              <a:spcAft>
                <a:spcPts val="0"/>
              </a:spcAft>
              <a:buSzPts val="1400"/>
              <a:buNone/>
              <a:defRPr/>
            </a:lvl9pPr>
          </a:lstStyle>
          <a:p/>
        </p:txBody>
      </p:sp>
      <p:sp>
        <p:nvSpPr>
          <p:cNvPr id="30" name="Google Shape;30;p5"/>
          <p:cNvSpPr txBox="1"/>
          <p:nvPr>
            <p:ph idx="10" type="dt"/>
          </p:nvPr>
        </p:nvSpPr>
        <p:spPr>
          <a:xfrm>
            <a:off x="609600" y="6377940"/>
            <a:ext cx="2804160" cy="342900"/>
          </a:xfrm>
          <a:prstGeom prst="rect">
            <a:avLst/>
          </a:prstGeom>
          <a:noFill/>
          <a:ln>
            <a:noFill/>
          </a:ln>
        </p:spPr>
        <p:txBody>
          <a:bodyPr anchor="t" anchorCtr="0" bIns="0" lIns="0" numCol="1" rIns="0" spcFirstLastPara="1" tIns="0" wrap="square">
            <a:spAutoFit/>
          </a:bodyPr>
          <a:lstStyle>
            <a:lvl1pPr algn="l" lvl="0">
              <a:lnSpc>
                <a:spcPct val="100000"/>
              </a:lnSpc>
              <a:spcBef>
                <a:spcPts val="0"/>
              </a:spcBef>
              <a:spcAft>
                <a:spcPts val="0"/>
              </a:spcAft>
              <a:buSzPts val="1400"/>
              <a:buNone/>
              <a:defRPr>
                <a:solidFill>
                  <a:srgbClr val="888888"/>
                </a:solidFill>
              </a:defRPr>
            </a:lvl1pPr>
            <a:lvl2pPr algn="l" lvl="1">
              <a:lnSpc>
                <a:spcPct val="100000"/>
              </a:lnSpc>
              <a:spcBef>
                <a:spcPts val="0"/>
              </a:spcBef>
              <a:spcAft>
                <a:spcPts val="0"/>
              </a:spcAft>
              <a:buSzPts val="1400"/>
              <a:buNone/>
              <a:defRPr/>
            </a:lvl2pPr>
            <a:lvl3pPr algn="l" lvl="2">
              <a:lnSpc>
                <a:spcPct val="100000"/>
              </a:lnSpc>
              <a:spcBef>
                <a:spcPts val="0"/>
              </a:spcBef>
              <a:spcAft>
                <a:spcPts val="0"/>
              </a:spcAft>
              <a:buSzPts val="1400"/>
              <a:buNone/>
              <a:defRPr/>
            </a:lvl3pPr>
            <a:lvl4pPr algn="l" lvl="3">
              <a:lnSpc>
                <a:spcPct val="100000"/>
              </a:lnSpc>
              <a:spcBef>
                <a:spcPts val="0"/>
              </a:spcBef>
              <a:spcAft>
                <a:spcPts val="0"/>
              </a:spcAft>
              <a:buSzPts val="1400"/>
              <a:buNone/>
              <a:defRPr/>
            </a:lvl4pPr>
            <a:lvl5pPr algn="l" lvl="4">
              <a:lnSpc>
                <a:spcPct val="100000"/>
              </a:lnSpc>
              <a:spcBef>
                <a:spcPts val="0"/>
              </a:spcBef>
              <a:spcAft>
                <a:spcPts val="0"/>
              </a:spcAft>
              <a:buSzPts val="1400"/>
              <a:buNone/>
              <a:defRPr/>
            </a:lvl5pPr>
            <a:lvl6pPr algn="l" lvl="5">
              <a:lnSpc>
                <a:spcPct val="100000"/>
              </a:lnSpc>
              <a:spcBef>
                <a:spcPts val="0"/>
              </a:spcBef>
              <a:spcAft>
                <a:spcPts val="0"/>
              </a:spcAft>
              <a:buSzPts val="1400"/>
              <a:buNone/>
              <a:defRPr/>
            </a:lvl6pPr>
            <a:lvl7pPr algn="l" lvl="6">
              <a:lnSpc>
                <a:spcPct val="100000"/>
              </a:lnSpc>
              <a:spcBef>
                <a:spcPts val="0"/>
              </a:spcBef>
              <a:spcAft>
                <a:spcPts val="0"/>
              </a:spcAft>
              <a:buSzPts val="1400"/>
              <a:buNone/>
              <a:defRPr/>
            </a:lvl7pPr>
            <a:lvl8pPr algn="l" lvl="7">
              <a:lnSpc>
                <a:spcPct val="100000"/>
              </a:lnSpc>
              <a:spcBef>
                <a:spcPts val="0"/>
              </a:spcBef>
              <a:spcAft>
                <a:spcPts val="0"/>
              </a:spcAft>
              <a:buSzPts val="1400"/>
              <a:buNone/>
              <a:defRPr/>
            </a:lvl8pPr>
            <a:lvl9pPr algn="l" lvl="8">
              <a:lnSpc>
                <a:spcPct val="100000"/>
              </a:lnSpc>
              <a:spcBef>
                <a:spcPts val="0"/>
              </a:spcBef>
              <a:spcAft>
                <a:spcPts val="0"/>
              </a:spcAft>
              <a:buSzPts val="1400"/>
              <a:buNone/>
              <a:defRPr/>
            </a:lvl9pPr>
          </a:lstStyle>
          <a:p/>
        </p:txBody>
      </p:sp>
      <p:sp>
        <p:nvSpPr>
          <p:cNvPr id="31" name="Google Shape;31;p5"/>
          <p:cNvSpPr txBox="1"/>
          <p:nvPr>
            <p:ph idx="12" type="sldNum"/>
          </p:nvPr>
        </p:nvSpPr>
        <p:spPr>
          <a:xfrm>
            <a:off x="8778240" y="6377940"/>
            <a:ext cx="2804160" cy="342900"/>
          </a:xfrm>
          <a:prstGeom prst="rect">
            <a:avLst/>
          </a:prstGeom>
          <a:noFill/>
          <a:ln>
            <a:noFill/>
          </a:ln>
        </p:spPr>
        <p:txBody>
          <a:bodyPr anchor="t" anchorCtr="0" bIns="0" lIns="0" numCol="1" rIns="0" spcFirstLastPara="1" tIns="0" wrap="square">
            <a:spAutoFit/>
          </a:bodyPr>
          <a:lstStyle>
            <a:lvl1pPr algn="r" indent="0" lvl="0"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1pPr>
            <a:lvl2pPr algn="r" indent="0" lvl="1"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2pPr>
            <a:lvl3pPr algn="r" indent="0" lvl="2"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3pPr>
            <a:lvl4pPr algn="r" indent="0" lvl="3"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4pPr>
            <a:lvl5pPr algn="r" indent="0" lvl="4"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5pPr>
            <a:lvl6pPr algn="r" indent="0" lvl="5"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6pPr>
            <a:lvl7pPr algn="r" indent="0" lvl="6"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7pPr>
            <a:lvl8pPr algn="r" indent="0" lvl="7"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8pPr>
            <a:lvl9pPr algn="r" indent="0" lvl="8"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6"/>
          <p:cNvSpPr txBox="1"/>
          <p:nvPr>
            <p:ph type="title"/>
          </p:nvPr>
        </p:nvSpPr>
        <p:spPr>
          <a:xfrm>
            <a:off x="918768" y="719150"/>
            <a:ext cx="10354462" cy="574675"/>
          </a:xfrm>
          <a:prstGeom prst="rect">
            <a:avLst/>
          </a:prstGeom>
          <a:noFill/>
          <a:ln>
            <a:noFill/>
          </a:ln>
        </p:spPr>
        <p:txBody>
          <a:bodyPr anchor="t" anchorCtr="0" bIns="0" lIns="0" numCol="1" rIns="0" spcFirstLastPara="1" tIns="0" wrap="square">
            <a:spAutoFit/>
          </a:bodyPr>
          <a:lstStyle>
            <a:lvl1pPr algn="l" lvl="0">
              <a:lnSpc>
                <a:spcPct val="100000"/>
              </a:lnSpc>
              <a:spcBef>
                <a:spcPts val="0"/>
              </a:spcBef>
              <a:spcAft>
                <a:spcPts val="0"/>
              </a:spcAft>
              <a:buSzPts val="1400"/>
              <a:buNone/>
              <a:defRPr b="0" i="0" sz="3600" u="sng">
                <a:solidFill>
                  <a:schemeClr val="dk1"/>
                </a:solidFill>
                <a:latin typeface="Calibri"/>
                <a:ea typeface="Calibri"/>
                <a:cs typeface="Calibri"/>
                <a:sym typeface="Calibri"/>
              </a:defRPr>
            </a:lvl1pPr>
            <a:lvl2pPr algn="l" lvl="1">
              <a:lnSpc>
                <a:spcPct val="100000"/>
              </a:lnSpc>
              <a:spcBef>
                <a:spcPts val="0"/>
              </a:spcBef>
              <a:spcAft>
                <a:spcPts val="0"/>
              </a:spcAft>
              <a:buSzPts val="1400"/>
              <a:buNone/>
              <a:defRPr/>
            </a:lvl2pPr>
            <a:lvl3pPr algn="l" lvl="2">
              <a:lnSpc>
                <a:spcPct val="100000"/>
              </a:lnSpc>
              <a:spcBef>
                <a:spcPts val="0"/>
              </a:spcBef>
              <a:spcAft>
                <a:spcPts val="0"/>
              </a:spcAft>
              <a:buSzPts val="1400"/>
              <a:buNone/>
              <a:defRPr/>
            </a:lvl3pPr>
            <a:lvl4pPr algn="l" lvl="3">
              <a:lnSpc>
                <a:spcPct val="100000"/>
              </a:lnSpc>
              <a:spcBef>
                <a:spcPts val="0"/>
              </a:spcBef>
              <a:spcAft>
                <a:spcPts val="0"/>
              </a:spcAft>
              <a:buSzPts val="1400"/>
              <a:buNone/>
              <a:defRPr/>
            </a:lvl4pPr>
            <a:lvl5pPr algn="l" lvl="4">
              <a:lnSpc>
                <a:spcPct val="100000"/>
              </a:lnSpc>
              <a:spcBef>
                <a:spcPts val="0"/>
              </a:spcBef>
              <a:spcAft>
                <a:spcPts val="0"/>
              </a:spcAft>
              <a:buSzPts val="1400"/>
              <a:buNone/>
              <a:defRPr/>
            </a:lvl5pPr>
            <a:lvl6pPr algn="l" lvl="5">
              <a:lnSpc>
                <a:spcPct val="100000"/>
              </a:lnSpc>
              <a:spcBef>
                <a:spcPts val="0"/>
              </a:spcBef>
              <a:spcAft>
                <a:spcPts val="0"/>
              </a:spcAft>
              <a:buSzPts val="1400"/>
              <a:buNone/>
              <a:defRPr/>
            </a:lvl6pPr>
            <a:lvl7pPr algn="l" lvl="6">
              <a:lnSpc>
                <a:spcPct val="100000"/>
              </a:lnSpc>
              <a:spcBef>
                <a:spcPts val="0"/>
              </a:spcBef>
              <a:spcAft>
                <a:spcPts val="0"/>
              </a:spcAft>
              <a:buSzPts val="1400"/>
              <a:buNone/>
              <a:defRPr/>
            </a:lvl7pPr>
            <a:lvl8pPr algn="l" lvl="7">
              <a:lnSpc>
                <a:spcPct val="100000"/>
              </a:lnSpc>
              <a:spcBef>
                <a:spcPts val="0"/>
              </a:spcBef>
              <a:spcAft>
                <a:spcPts val="0"/>
              </a:spcAft>
              <a:buSzPts val="1400"/>
              <a:buNone/>
              <a:defRPr/>
            </a:lvl8pPr>
            <a:lvl9pPr algn="l" lvl="8">
              <a:lnSpc>
                <a:spcPct val="100000"/>
              </a:lnSpc>
              <a:spcBef>
                <a:spcPts val="0"/>
              </a:spcBef>
              <a:spcAft>
                <a:spcPts val="0"/>
              </a:spcAft>
              <a:buSzPts val="1400"/>
              <a:buNone/>
              <a:defRPr/>
            </a:lvl9pPr>
          </a:lstStyle>
          <a:p/>
        </p:txBody>
      </p:sp>
      <p:sp>
        <p:nvSpPr>
          <p:cNvPr id="34" name="Google Shape;34;p6"/>
          <p:cNvSpPr txBox="1"/>
          <p:nvPr>
            <p:ph idx="1" type="body"/>
          </p:nvPr>
        </p:nvSpPr>
        <p:spPr>
          <a:xfrm>
            <a:off x="609600" y="1577340"/>
            <a:ext cx="5303520" cy="4526280"/>
          </a:xfrm>
          <a:prstGeom prst="rect">
            <a:avLst/>
          </a:prstGeom>
          <a:noFill/>
          <a:ln>
            <a:noFill/>
          </a:ln>
        </p:spPr>
        <p:txBody>
          <a:bodyPr anchor="t" anchorCtr="0" bIns="0" lIns="0" numCol="1" rIns="0" spcFirstLastPara="1" tIns="0" wrap="square">
            <a:spAutoFit/>
          </a:bodyPr>
          <a:lstStyle>
            <a:lvl1pPr algn="l" indent="-228600" lvl="0" marL="457200">
              <a:lnSpc>
                <a:spcPct val="100000"/>
              </a:lnSpc>
              <a:spcBef>
                <a:spcPts val="0"/>
              </a:spcBef>
              <a:spcAft>
                <a:spcPts val="0"/>
              </a:spcAft>
              <a:buSzPts val="1400"/>
              <a:buNone/>
              <a:defRPr/>
            </a:lvl1pPr>
            <a:lvl2pPr algn="l" indent="-228600" lvl="1" marL="914400">
              <a:lnSpc>
                <a:spcPct val="100000"/>
              </a:lnSpc>
              <a:spcBef>
                <a:spcPts val="0"/>
              </a:spcBef>
              <a:spcAft>
                <a:spcPts val="0"/>
              </a:spcAft>
              <a:buSzPts val="1400"/>
              <a:buNone/>
              <a:defRPr/>
            </a:lvl2pPr>
            <a:lvl3pPr algn="l" indent="-228600" lvl="2" marL="1371600">
              <a:lnSpc>
                <a:spcPct val="100000"/>
              </a:lnSpc>
              <a:spcBef>
                <a:spcPts val="0"/>
              </a:spcBef>
              <a:spcAft>
                <a:spcPts val="0"/>
              </a:spcAft>
              <a:buSzPts val="1400"/>
              <a:buNone/>
              <a:defRPr/>
            </a:lvl3pPr>
            <a:lvl4pPr algn="l" indent="-228600" lvl="3" marL="1828800">
              <a:lnSpc>
                <a:spcPct val="100000"/>
              </a:lnSpc>
              <a:spcBef>
                <a:spcPts val="0"/>
              </a:spcBef>
              <a:spcAft>
                <a:spcPts val="0"/>
              </a:spcAft>
              <a:buSzPts val="1400"/>
              <a:buNone/>
              <a:defRPr/>
            </a:lvl4pPr>
            <a:lvl5pPr algn="l" indent="-228600" lvl="4" marL="2286000">
              <a:lnSpc>
                <a:spcPct val="100000"/>
              </a:lnSpc>
              <a:spcBef>
                <a:spcPts val="0"/>
              </a:spcBef>
              <a:spcAft>
                <a:spcPts val="0"/>
              </a:spcAft>
              <a:buSzPts val="1400"/>
              <a:buNone/>
              <a:defRPr/>
            </a:lvl5pPr>
            <a:lvl6pPr algn="l" indent="-228600" lvl="5" marL="2743200">
              <a:lnSpc>
                <a:spcPct val="100000"/>
              </a:lnSpc>
              <a:spcBef>
                <a:spcPts val="0"/>
              </a:spcBef>
              <a:spcAft>
                <a:spcPts val="0"/>
              </a:spcAft>
              <a:buSzPts val="1400"/>
              <a:buNone/>
              <a:defRPr/>
            </a:lvl6pPr>
            <a:lvl7pPr algn="l" indent="-228600" lvl="6" marL="3200400">
              <a:lnSpc>
                <a:spcPct val="100000"/>
              </a:lnSpc>
              <a:spcBef>
                <a:spcPts val="0"/>
              </a:spcBef>
              <a:spcAft>
                <a:spcPts val="0"/>
              </a:spcAft>
              <a:buSzPts val="1400"/>
              <a:buNone/>
              <a:defRPr/>
            </a:lvl7pPr>
            <a:lvl8pPr algn="l" indent="-228600" lvl="7" marL="3657600">
              <a:lnSpc>
                <a:spcPct val="100000"/>
              </a:lnSpc>
              <a:spcBef>
                <a:spcPts val="0"/>
              </a:spcBef>
              <a:spcAft>
                <a:spcPts val="0"/>
              </a:spcAft>
              <a:buSzPts val="1400"/>
              <a:buNone/>
              <a:defRPr/>
            </a:lvl8pPr>
            <a:lvl9pPr algn="l" indent="-228600" lvl="8" marL="4114800">
              <a:lnSpc>
                <a:spcPct val="100000"/>
              </a:lnSpc>
              <a:spcBef>
                <a:spcPts val="0"/>
              </a:spcBef>
              <a:spcAft>
                <a:spcPts val="0"/>
              </a:spcAft>
              <a:buSzPts val="1400"/>
              <a:buNone/>
              <a:defRPr/>
            </a:lvl9pPr>
          </a:lstStyle>
          <a:p/>
        </p:txBody>
      </p:sp>
      <p:sp>
        <p:nvSpPr>
          <p:cNvPr id="35" name="Google Shape;35;p6"/>
          <p:cNvSpPr txBox="1"/>
          <p:nvPr>
            <p:ph idx="2" type="body"/>
          </p:nvPr>
        </p:nvSpPr>
        <p:spPr>
          <a:xfrm>
            <a:off x="6278880" y="1577340"/>
            <a:ext cx="5303520" cy="4526280"/>
          </a:xfrm>
          <a:prstGeom prst="rect">
            <a:avLst/>
          </a:prstGeom>
          <a:noFill/>
          <a:ln>
            <a:noFill/>
          </a:ln>
        </p:spPr>
        <p:txBody>
          <a:bodyPr anchor="t" anchorCtr="0" bIns="0" lIns="0" numCol="1" rIns="0" spcFirstLastPara="1" tIns="0" wrap="square">
            <a:spAutoFit/>
          </a:bodyPr>
          <a:lstStyle>
            <a:lvl1pPr algn="l" indent="-228600" lvl="0" marL="457200">
              <a:lnSpc>
                <a:spcPct val="100000"/>
              </a:lnSpc>
              <a:spcBef>
                <a:spcPts val="0"/>
              </a:spcBef>
              <a:spcAft>
                <a:spcPts val="0"/>
              </a:spcAft>
              <a:buSzPts val="1400"/>
              <a:buNone/>
              <a:defRPr/>
            </a:lvl1pPr>
            <a:lvl2pPr algn="l" indent="-228600" lvl="1" marL="914400">
              <a:lnSpc>
                <a:spcPct val="100000"/>
              </a:lnSpc>
              <a:spcBef>
                <a:spcPts val="0"/>
              </a:spcBef>
              <a:spcAft>
                <a:spcPts val="0"/>
              </a:spcAft>
              <a:buSzPts val="1400"/>
              <a:buNone/>
              <a:defRPr/>
            </a:lvl2pPr>
            <a:lvl3pPr algn="l" indent="-228600" lvl="2" marL="1371600">
              <a:lnSpc>
                <a:spcPct val="100000"/>
              </a:lnSpc>
              <a:spcBef>
                <a:spcPts val="0"/>
              </a:spcBef>
              <a:spcAft>
                <a:spcPts val="0"/>
              </a:spcAft>
              <a:buSzPts val="1400"/>
              <a:buNone/>
              <a:defRPr/>
            </a:lvl3pPr>
            <a:lvl4pPr algn="l" indent="-228600" lvl="3" marL="1828800">
              <a:lnSpc>
                <a:spcPct val="100000"/>
              </a:lnSpc>
              <a:spcBef>
                <a:spcPts val="0"/>
              </a:spcBef>
              <a:spcAft>
                <a:spcPts val="0"/>
              </a:spcAft>
              <a:buSzPts val="1400"/>
              <a:buNone/>
              <a:defRPr/>
            </a:lvl4pPr>
            <a:lvl5pPr algn="l" indent="-228600" lvl="4" marL="2286000">
              <a:lnSpc>
                <a:spcPct val="100000"/>
              </a:lnSpc>
              <a:spcBef>
                <a:spcPts val="0"/>
              </a:spcBef>
              <a:spcAft>
                <a:spcPts val="0"/>
              </a:spcAft>
              <a:buSzPts val="1400"/>
              <a:buNone/>
              <a:defRPr/>
            </a:lvl5pPr>
            <a:lvl6pPr algn="l" indent="-228600" lvl="5" marL="2743200">
              <a:lnSpc>
                <a:spcPct val="100000"/>
              </a:lnSpc>
              <a:spcBef>
                <a:spcPts val="0"/>
              </a:spcBef>
              <a:spcAft>
                <a:spcPts val="0"/>
              </a:spcAft>
              <a:buSzPts val="1400"/>
              <a:buNone/>
              <a:defRPr/>
            </a:lvl6pPr>
            <a:lvl7pPr algn="l" indent="-228600" lvl="6" marL="3200400">
              <a:lnSpc>
                <a:spcPct val="100000"/>
              </a:lnSpc>
              <a:spcBef>
                <a:spcPts val="0"/>
              </a:spcBef>
              <a:spcAft>
                <a:spcPts val="0"/>
              </a:spcAft>
              <a:buSzPts val="1400"/>
              <a:buNone/>
              <a:defRPr/>
            </a:lvl7pPr>
            <a:lvl8pPr algn="l" indent="-228600" lvl="7" marL="3657600">
              <a:lnSpc>
                <a:spcPct val="100000"/>
              </a:lnSpc>
              <a:spcBef>
                <a:spcPts val="0"/>
              </a:spcBef>
              <a:spcAft>
                <a:spcPts val="0"/>
              </a:spcAft>
              <a:buSzPts val="1400"/>
              <a:buNone/>
              <a:defRPr/>
            </a:lvl8pPr>
            <a:lvl9pPr algn="l" indent="-228600" lvl="8" marL="4114800">
              <a:lnSpc>
                <a:spcPct val="100000"/>
              </a:lnSpc>
              <a:spcBef>
                <a:spcPts val="0"/>
              </a:spcBef>
              <a:spcAft>
                <a:spcPts val="0"/>
              </a:spcAft>
              <a:buSzPts val="1400"/>
              <a:buNone/>
              <a:defRPr/>
            </a:lvl9pPr>
          </a:lstStyle>
          <a:p/>
        </p:txBody>
      </p:sp>
      <p:sp>
        <p:nvSpPr>
          <p:cNvPr id="36" name="Google Shape;36;p6"/>
          <p:cNvSpPr txBox="1"/>
          <p:nvPr>
            <p:ph idx="11" type="ftr"/>
          </p:nvPr>
        </p:nvSpPr>
        <p:spPr>
          <a:xfrm>
            <a:off x="4145280" y="6377940"/>
            <a:ext cx="3901440" cy="342900"/>
          </a:xfrm>
          <a:prstGeom prst="rect">
            <a:avLst/>
          </a:prstGeom>
          <a:noFill/>
          <a:ln>
            <a:noFill/>
          </a:ln>
        </p:spPr>
        <p:txBody>
          <a:bodyPr anchor="t" anchorCtr="0" bIns="0" lIns="0" numCol="1" rIns="0" spcFirstLastPara="1" tIns="0" wrap="square">
            <a:spAutoFit/>
          </a:bodyPr>
          <a:lstStyle>
            <a:lvl1pPr algn="ctr" lvl="0">
              <a:lnSpc>
                <a:spcPct val="100000"/>
              </a:lnSpc>
              <a:spcBef>
                <a:spcPts val="0"/>
              </a:spcBef>
              <a:spcAft>
                <a:spcPts val="0"/>
              </a:spcAft>
              <a:buSzPts val="1400"/>
              <a:buNone/>
              <a:defRPr>
                <a:solidFill>
                  <a:srgbClr val="888888"/>
                </a:solidFill>
              </a:defRPr>
            </a:lvl1pPr>
            <a:lvl2pPr algn="l" lvl="1">
              <a:lnSpc>
                <a:spcPct val="100000"/>
              </a:lnSpc>
              <a:spcBef>
                <a:spcPts val="0"/>
              </a:spcBef>
              <a:spcAft>
                <a:spcPts val="0"/>
              </a:spcAft>
              <a:buSzPts val="1400"/>
              <a:buNone/>
              <a:defRPr/>
            </a:lvl2pPr>
            <a:lvl3pPr algn="l" lvl="2">
              <a:lnSpc>
                <a:spcPct val="100000"/>
              </a:lnSpc>
              <a:spcBef>
                <a:spcPts val="0"/>
              </a:spcBef>
              <a:spcAft>
                <a:spcPts val="0"/>
              </a:spcAft>
              <a:buSzPts val="1400"/>
              <a:buNone/>
              <a:defRPr/>
            </a:lvl3pPr>
            <a:lvl4pPr algn="l" lvl="3">
              <a:lnSpc>
                <a:spcPct val="100000"/>
              </a:lnSpc>
              <a:spcBef>
                <a:spcPts val="0"/>
              </a:spcBef>
              <a:spcAft>
                <a:spcPts val="0"/>
              </a:spcAft>
              <a:buSzPts val="1400"/>
              <a:buNone/>
              <a:defRPr/>
            </a:lvl4pPr>
            <a:lvl5pPr algn="l" lvl="4">
              <a:lnSpc>
                <a:spcPct val="100000"/>
              </a:lnSpc>
              <a:spcBef>
                <a:spcPts val="0"/>
              </a:spcBef>
              <a:spcAft>
                <a:spcPts val="0"/>
              </a:spcAft>
              <a:buSzPts val="1400"/>
              <a:buNone/>
              <a:defRPr/>
            </a:lvl5pPr>
            <a:lvl6pPr algn="l" lvl="5">
              <a:lnSpc>
                <a:spcPct val="100000"/>
              </a:lnSpc>
              <a:spcBef>
                <a:spcPts val="0"/>
              </a:spcBef>
              <a:spcAft>
                <a:spcPts val="0"/>
              </a:spcAft>
              <a:buSzPts val="1400"/>
              <a:buNone/>
              <a:defRPr/>
            </a:lvl6pPr>
            <a:lvl7pPr algn="l" lvl="6">
              <a:lnSpc>
                <a:spcPct val="100000"/>
              </a:lnSpc>
              <a:spcBef>
                <a:spcPts val="0"/>
              </a:spcBef>
              <a:spcAft>
                <a:spcPts val="0"/>
              </a:spcAft>
              <a:buSzPts val="1400"/>
              <a:buNone/>
              <a:defRPr/>
            </a:lvl7pPr>
            <a:lvl8pPr algn="l" lvl="7">
              <a:lnSpc>
                <a:spcPct val="100000"/>
              </a:lnSpc>
              <a:spcBef>
                <a:spcPts val="0"/>
              </a:spcBef>
              <a:spcAft>
                <a:spcPts val="0"/>
              </a:spcAft>
              <a:buSzPts val="1400"/>
              <a:buNone/>
              <a:defRPr/>
            </a:lvl8pPr>
            <a:lvl9pPr algn="l" lvl="8">
              <a:lnSpc>
                <a:spcPct val="100000"/>
              </a:lnSpc>
              <a:spcBef>
                <a:spcPts val="0"/>
              </a:spcBef>
              <a:spcAft>
                <a:spcPts val="0"/>
              </a:spcAft>
              <a:buSzPts val="1400"/>
              <a:buNone/>
              <a:defRPr/>
            </a:lvl9pPr>
          </a:lstStyle>
          <a:p/>
        </p:txBody>
      </p:sp>
      <p:sp>
        <p:nvSpPr>
          <p:cNvPr id="37" name="Google Shape;37;p6"/>
          <p:cNvSpPr txBox="1"/>
          <p:nvPr>
            <p:ph idx="10" type="dt"/>
          </p:nvPr>
        </p:nvSpPr>
        <p:spPr>
          <a:xfrm>
            <a:off x="609600" y="6377940"/>
            <a:ext cx="2804160" cy="342900"/>
          </a:xfrm>
          <a:prstGeom prst="rect">
            <a:avLst/>
          </a:prstGeom>
          <a:noFill/>
          <a:ln>
            <a:noFill/>
          </a:ln>
        </p:spPr>
        <p:txBody>
          <a:bodyPr anchor="t" anchorCtr="0" bIns="0" lIns="0" numCol="1" rIns="0" spcFirstLastPara="1" tIns="0" wrap="square">
            <a:spAutoFit/>
          </a:bodyPr>
          <a:lstStyle>
            <a:lvl1pPr algn="l" lvl="0">
              <a:lnSpc>
                <a:spcPct val="100000"/>
              </a:lnSpc>
              <a:spcBef>
                <a:spcPts val="0"/>
              </a:spcBef>
              <a:spcAft>
                <a:spcPts val="0"/>
              </a:spcAft>
              <a:buSzPts val="1400"/>
              <a:buNone/>
              <a:defRPr>
                <a:solidFill>
                  <a:srgbClr val="888888"/>
                </a:solidFill>
              </a:defRPr>
            </a:lvl1pPr>
            <a:lvl2pPr algn="l" lvl="1">
              <a:lnSpc>
                <a:spcPct val="100000"/>
              </a:lnSpc>
              <a:spcBef>
                <a:spcPts val="0"/>
              </a:spcBef>
              <a:spcAft>
                <a:spcPts val="0"/>
              </a:spcAft>
              <a:buSzPts val="1400"/>
              <a:buNone/>
              <a:defRPr/>
            </a:lvl2pPr>
            <a:lvl3pPr algn="l" lvl="2">
              <a:lnSpc>
                <a:spcPct val="100000"/>
              </a:lnSpc>
              <a:spcBef>
                <a:spcPts val="0"/>
              </a:spcBef>
              <a:spcAft>
                <a:spcPts val="0"/>
              </a:spcAft>
              <a:buSzPts val="1400"/>
              <a:buNone/>
              <a:defRPr/>
            </a:lvl3pPr>
            <a:lvl4pPr algn="l" lvl="3">
              <a:lnSpc>
                <a:spcPct val="100000"/>
              </a:lnSpc>
              <a:spcBef>
                <a:spcPts val="0"/>
              </a:spcBef>
              <a:spcAft>
                <a:spcPts val="0"/>
              </a:spcAft>
              <a:buSzPts val="1400"/>
              <a:buNone/>
              <a:defRPr/>
            </a:lvl4pPr>
            <a:lvl5pPr algn="l" lvl="4">
              <a:lnSpc>
                <a:spcPct val="100000"/>
              </a:lnSpc>
              <a:spcBef>
                <a:spcPts val="0"/>
              </a:spcBef>
              <a:spcAft>
                <a:spcPts val="0"/>
              </a:spcAft>
              <a:buSzPts val="1400"/>
              <a:buNone/>
              <a:defRPr/>
            </a:lvl5pPr>
            <a:lvl6pPr algn="l" lvl="5">
              <a:lnSpc>
                <a:spcPct val="100000"/>
              </a:lnSpc>
              <a:spcBef>
                <a:spcPts val="0"/>
              </a:spcBef>
              <a:spcAft>
                <a:spcPts val="0"/>
              </a:spcAft>
              <a:buSzPts val="1400"/>
              <a:buNone/>
              <a:defRPr/>
            </a:lvl6pPr>
            <a:lvl7pPr algn="l" lvl="6">
              <a:lnSpc>
                <a:spcPct val="100000"/>
              </a:lnSpc>
              <a:spcBef>
                <a:spcPts val="0"/>
              </a:spcBef>
              <a:spcAft>
                <a:spcPts val="0"/>
              </a:spcAft>
              <a:buSzPts val="1400"/>
              <a:buNone/>
              <a:defRPr/>
            </a:lvl7pPr>
            <a:lvl8pPr algn="l" lvl="7">
              <a:lnSpc>
                <a:spcPct val="100000"/>
              </a:lnSpc>
              <a:spcBef>
                <a:spcPts val="0"/>
              </a:spcBef>
              <a:spcAft>
                <a:spcPts val="0"/>
              </a:spcAft>
              <a:buSzPts val="1400"/>
              <a:buNone/>
              <a:defRPr/>
            </a:lvl8pPr>
            <a:lvl9pPr algn="l" lvl="8">
              <a:lnSpc>
                <a:spcPct val="100000"/>
              </a:lnSpc>
              <a:spcBef>
                <a:spcPts val="0"/>
              </a:spcBef>
              <a:spcAft>
                <a:spcPts val="0"/>
              </a:spcAft>
              <a:buSzPts val="1400"/>
              <a:buNone/>
              <a:defRPr/>
            </a:lvl9pPr>
          </a:lstStyle>
          <a:p/>
        </p:txBody>
      </p:sp>
      <p:sp>
        <p:nvSpPr>
          <p:cNvPr id="38" name="Google Shape;38;p6"/>
          <p:cNvSpPr txBox="1"/>
          <p:nvPr>
            <p:ph idx="12" type="sldNum"/>
          </p:nvPr>
        </p:nvSpPr>
        <p:spPr>
          <a:xfrm>
            <a:off x="8778240" y="6377940"/>
            <a:ext cx="2804160" cy="342900"/>
          </a:xfrm>
          <a:prstGeom prst="rect">
            <a:avLst/>
          </a:prstGeom>
          <a:noFill/>
          <a:ln>
            <a:noFill/>
          </a:ln>
        </p:spPr>
        <p:txBody>
          <a:bodyPr anchor="t" anchorCtr="0" bIns="0" lIns="0" numCol="1" rIns="0" spcFirstLastPara="1" tIns="0" wrap="square">
            <a:spAutoFit/>
          </a:bodyPr>
          <a:lstStyle>
            <a:lvl1pPr algn="r" indent="0" lvl="0"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1pPr>
            <a:lvl2pPr algn="r" indent="0" lvl="1"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2pPr>
            <a:lvl3pPr algn="r" indent="0" lvl="2"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3pPr>
            <a:lvl4pPr algn="r" indent="0" lvl="3"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4pPr>
            <a:lvl5pPr algn="r" indent="0" lvl="4"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5pPr>
            <a:lvl6pPr algn="r" indent="0" lvl="5"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6pPr>
            <a:lvl7pPr algn="r" indent="0" lvl="6"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7pPr>
            <a:lvl8pPr algn="r" indent="0" lvl="7"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8pPr>
            <a:lvl9pPr algn="r" indent="0" lvl="8" marL="0" marR="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arget="../slideLayouts/slideLayout5.xml" Type="http://schemas.openxmlformats.org/officeDocument/2006/relationships/slideLayout"/><Relationship Id="rId5" Target="../slideLayouts/slideLayout4.xml" Type="http://schemas.openxmlformats.org/officeDocument/2006/relationships/slideLayout"/><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18768" y="719150"/>
            <a:ext cx="10354462" cy="574675"/>
          </a:xfrm>
          <a:prstGeom prst="rect">
            <a:avLst/>
          </a:prstGeom>
          <a:noFill/>
          <a:ln>
            <a:noFill/>
          </a:ln>
        </p:spPr>
        <p:txBody>
          <a:bodyPr anchor="t" anchorCtr="0" bIns="0" lIns="0" numCol="1" rIns="0" spcFirstLastPara="1" tIns="0" wrap="square">
            <a:spAutoFit/>
          </a:bodyPr>
          <a:lstStyle>
            <a:lvl1pPr algn="l" lvl="0" marR="0" rtl="0">
              <a:lnSpc>
                <a:spcPct val="100000"/>
              </a:lnSpc>
              <a:spcBef>
                <a:spcPts val="0"/>
              </a:spcBef>
              <a:spcAft>
                <a:spcPts val="0"/>
              </a:spcAft>
              <a:buClr>
                <a:srgbClr val="000000"/>
              </a:buClr>
              <a:buSzPts val="1400"/>
              <a:buFont typeface="Arial"/>
              <a:buNone/>
              <a:defRPr b="0" cap="none" i="0" strike="noStrike" sz="3600" u="sng">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i="0" strike="noStrike" sz="18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i="0" strike="noStrike" sz="18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i="0" strike="noStrike" sz="18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i="0" strike="noStrike" sz="18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i="0" strike="noStrike" sz="18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i="0" strike="noStrike" sz="18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i="0" strike="noStrike" sz="18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i="0" strike="noStrike" sz="1800" u="none">
                <a:solidFill>
                  <a:srgbClr val="000000"/>
                </a:solidFill>
                <a:latin typeface="Arial"/>
                <a:ea typeface="Arial"/>
                <a:cs typeface="Arial"/>
                <a:sym typeface="Arial"/>
              </a:defRPr>
            </a:lvl9pPr>
          </a:lstStyle>
          <a:p/>
        </p:txBody>
      </p:sp>
      <p:sp>
        <p:nvSpPr>
          <p:cNvPr id="7" name="Google Shape;7;p1"/>
          <p:cNvSpPr txBox="1"/>
          <p:nvPr>
            <p:ph idx="1" type="body"/>
          </p:nvPr>
        </p:nvSpPr>
        <p:spPr>
          <a:xfrm>
            <a:off x="916939" y="1667636"/>
            <a:ext cx="10358120" cy="2748279"/>
          </a:xfrm>
          <a:prstGeom prst="rect">
            <a:avLst/>
          </a:prstGeom>
          <a:noFill/>
          <a:ln>
            <a:noFill/>
          </a:ln>
        </p:spPr>
        <p:txBody>
          <a:bodyPr anchor="t" anchorCtr="0" bIns="0" lIns="0" numCol="1" rIns="0" spcFirstLastPara="1" tIns="0" wrap="square">
            <a:spAutoFit/>
          </a:bodyPr>
          <a:lstStyle>
            <a:lvl1pPr algn="l" indent="-228600" lvl="0" marL="457200"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i="0" strike="noStrike" sz="1800" u="none">
                <a:solidFill>
                  <a:srgbClr val="000000"/>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i="0" strike="noStrike" sz="1800" u="none">
                <a:solidFill>
                  <a:srgbClr val="000000"/>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i="0" strike="noStrike" sz="1800" u="none">
                <a:solidFill>
                  <a:srgbClr val="000000"/>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i="0" strike="noStrike" sz="1800" u="none">
                <a:solidFill>
                  <a:srgbClr val="000000"/>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i="0" strike="noStrike" sz="1800" u="none">
                <a:solidFill>
                  <a:srgbClr val="000000"/>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i="0" strike="noStrike" sz="1800" u="none">
                <a:solidFill>
                  <a:srgbClr val="000000"/>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i="0" strike="noStrike" sz="1800" u="none">
                <a:solidFill>
                  <a:srgbClr val="000000"/>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i="0" strike="noStrike" sz="1800" u="none">
                <a:solidFill>
                  <a:srgbClr val="000000"/>
                </a:solidFill>
                <a:latin typeface="Calibri"/>
                <a:ea typeface="Calibri"/>
                <a:cs typeface="Calibri"/>
                <a:sym typeface="Calibri"/>
              </a:defRPr>
            </a:lvl9pPr>
          </a:lstStyle>
          <a:p/>
        </p:txBody>
      </p:sp>
      <p:sp>
        <p:nvSpPr>
          <p:cNvPr id="8" name="Google Shape;8;p1"/>
          <p:cNvSpPr txBox="1"/>
          <p:nvPr>
            <p:ph idx="11" type="ftr"/>
          </p:nvPr>
        </p:nvSpPr>
        <p:spPr>
          <a:xfrm>
            <a:off x="4145280" y="6377940"/>
            <a:ext cx="3901440" cy="342900"/>
          </a:xfrm>
          <a:prstGeom prst="rect">
            <a:avLst/>
          </a:prstGeom>
          <a:noFill/>
          <a:ln>
            <a:noFill/>
          </a:ln>
        </p:spPr>
        <p:txBody>
          <a:bodyPr anchor="t" anchorCtr="0" bIns="0" lIns="0" numCol="1" rIns="0" spcFirstLastPara="1" tIns="0" wrap="square">
            <a:spAutoFit/>
          </a:bodyPr>
          <a:lstStyle>
            <a:lvl1pPr algn="ctr" lvl="0" marR="0" rtl="0">
              <a:lnSpc>
                <a:spcPct val="100000"/>
              </a:lnSpc>
              <a:spcBef>
                <a:spcPts val="0"/>
              </a:spcBef>
              <a:spcAft>
                <a:spcPts val="0"/>
              </a:spcAft>
              <a:buClr>
                <a:srgbClr val="000000"/>
              </a:buClr>
              <a:buSzPts val="1400"/>
              <a:buFont typeface="Arial"/>
              <a:buNone/>
              <a:defRPr b="0" cap="none" i="0" strike="noStrike" sz="1800" u="none">
                <a:solidFill>
                  <a:srgbClr val="888888"/>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609600" y="6377940"/>
            <a:ext cx="2804160" cy="342900"/>
          </a:xfrm>
          <a:prstGeom prst="rect">
            <a:avLst/>
          </a:prstGeom>
          <a:noFill/>
          <a:ln>
            <a:noFill/>
          </a:ln>
        </p:spPr>
        <p:txBody>
          <a:bodyPr anchor="t" anchorCtr="0" bIns="0" lIns="0" numCol="1" rIns="0" spcFirstLastPara="1" tIns="0" wrap="square">
            <a:spAutoFit/>
          </a:bodyPr>
          <a:lstStyle>
            <a:lvl1pPr algn="l" lvl="0" marR="0" rtl="0">
              <a:lnSpc>
                <a:spcPct val="100000"/>
              </a:lnSpc>
              <a:spcBef>
                <a:spcPts val="0"/>
              </a:spcBef>
              <a:spcAft>
                <a:spcPts val="0"/>
              </a:spcAft>
              <a:buClr>
                <a:srgbClr val="000000"/>
              </a:buClr>
              <a:buSzPts val="1400"/>
              <a:buFont typeface="Arial"/>
              <a:buNone/>
              <a:defRPr b="0" cap="none" i="0" strike="noStrike" sz="1800" u="none">
                <a:solidFill>
                  <a:srgbClr val="888888"/>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778240" y="6377940"/>
            <a:ext cx="2804160" cy="342900"/>
          </a:xfrm>
          <a:prstGeom prst="rect">
            <a:avLst/>
          </a:prstGeom>
          <a:noFill/>
          <a:ln>
            <a:noFill/>
          </a:ln>
        </p:spPr>
        <p:txBody>
          <a:bodyPr anchor="t" anchorCtr="0" bIns="0" lIns="0" numCol="1" rIns="0" spcFirstLastPara="1" tIns="0" wrap="square">
            <a:spAutoFit/>
          </a:bodyPr>
          <a:lstStyle>
            <a:lvl1pPr algn="r" indent="0" lvl="0" marL="0" marR="0" rtl="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1pPr>
            <a:lvl2pPr algn="r" indent="0" lvl="1" marL="0" marR="0" rtl="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2pPr>
            <a:lvl3pPr algn="r" indent="0" lvl="2" marL="0" marR="0" rtl="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3pPr>
            <a:lvl4pPr algn="r" indent="0" lvl="3" marL="0" marR="0" rtl="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4pPr>
            <a:lvl5pPr algn="r" indent="0" lvl="4" marL="0" marR="0" rtl="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5pPr>
            <a:lvl6pPr algn="r" indent="0" lvl="5" marL="0" marR="0" rtl="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6pPr>
            <a:lvl7pPr algn="r" indent="0" lvl="6" marL="0" marR="0" rtl="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7pPr>
            <a:lvl8pPr algn="r" indent="0" lvl="7" marL="0" marR="0" rtl="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8pPr>
            <a:lvl9pPr algn="r" indent="0" lvl="8" marL="0" marR="0" rtl="0">
              <a:lnSpc>
                <a:spcPct val="100000"/>
              </a:lnSpc>
              <a:spcBef>
                <a:spcPts val="0"/>
              </a:spcBef>
              <a:spcAft>
                <a:spcPts val="0"/>
              </a:spcAft>
              <a:buClr>
                <a:srgbClr val="000000"/>
              </a:buClr>
              <a:buSzPts val="1800"/>
              <a:buFont typeface="Arial"/>
              <a:buNone/>
              <a:defRPr b="0" cap="none" i="0" strike="noStrike" sz="1800"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folHlink="folHlink" hlink="hlink" tx1="dk1" tx2="lt2"/>
  <p:sldLayoutIdLst>
    <p:sldLayoutId id="2147483648" r:id="rId2"/>
    <p:sldLayoutId id="2147483649" r:id="rId3"/>
    <p:sldLayoutId id="2147483650" r:id="rId4"/>
    <p:sldLayoutId id="2147483651" r:id="rId5"/>
    <p:sldLayoutId id="2147483652" r:id="rId6"/>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arget="../media/image1.png" Type="http://schemas.openxmlformats.org/officeDocument/2006/relationships/image"/><Relationship Id="rId2" Target="../notesSlides/notesSlide1.xml" Type="http://schemas.openxmlformats.org/officeDocument/2006/relationships/notesSlide"/><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3" Target="../media/image1.png" Type="http://schemas.openxmlformats.org/officeDocument/2006/relationships/image"/><Relationship Id="rId2" Target="../notesSlides/notesSlide10.xml" Type="http://schemas.openxmlformats.org/officeDocument/2006/relationships/notesSlide"/><Relationship Id="rId1" Target="../slideLayouts/slideLayout1.xml" Type="http://schemas.openxmlformats.org/officeDocument/2006/relationships/slideLayout"/></Relationships>
</file>

<file path=ppt/slides/_rels/slide11.xml.rels><?xml version="1.0" encoding="UTF-8" standalone="yes"?><Relationships xmlns="http://schemas.openxmlformats.org/package/2006/relationships"><Relationship Id="rId4" Target="../media/image1.png" Type="http://schemas.openxmlformats.org/officeDocument/2006/relationships/image"/><Relationship Id="rId3" Target="../media/image7.png" Type="http://schemas.openxmlformats.org/officeDocument/2006/relationships/image"/><Relationship Id="rId2" Target="../notesSlides/notesSlide11.xml" Type="http://schemas.openxmlformats.org/officeDocument/2006/relationships/notesSlide"/><Relationship Id="rId1" Target="../slideLayouts/slideLayout1.xml" Type="http://schemas.openxmlformats.org/officeDocument/2006/relationships/slideLayout"/></Relationships>
</file>

<file path=ppt/slides/_rels/slide12.xml.rels><?xml version="1.0" encoding="UTF-8" standalone="yes"?><Relationships xmlns="http://schemas.openxmlformats.org/package/2006/relationships"><Relationship Id="rId4" Target="../media/image1.png" Type="http://schemas.openxmlformats.org/officeDocument/2006/relationships/image"/><Relationship Id="rId3" Target="../media/image16.png" Type="http://schemas.openxmlformats.org/officeDocument/2006/relationships/image"/><Relationship Id="rId2" Target="../notesSlides/notesSlide12.xml" Type="http://schemas.openxmlformats.org/officeDocument/2006/relationships/notesSlide"/><Relationship Id="rId1" Target="../slideLayouts/slideLayout1.xml" Type="http://schemas.openxmlformats.org/officeDocument/2006/relationships/slideLayout"/></Relationships>
</file>

<file path=ppt/slides/_rels/slide13.xml.rels><?xml version="1.0" encoding="UTF-8" standalone="yes"?><Relationships xmlns="http://schemas.openxmlformats.org/package/2006/relationships"><Relationship Id="rId4" Target="../media/image1.png" Type="http://schemas.openxmlformats.org/officeDocument/2006/relationships/image"/><Relationship Id="rId3" Target="../media/image13.png" Type="http://schemas.openxmlformats.org/officeDocument/2006/relationships/image"/><Relationship Id="rId2" Target="../notesSlides/notesSlide13.xml" Type="http://schemas.openxmlformats.org/officeDocument/2006/relationships/notesSlide"/><Relationship Id="rId1" Target="../slideLayouts/slideLayout1.xml" Type="http://schemas.openxmlformats.org/officeDocument/2006/relationships/slideLayout"/></Relationships>
</file>

<file path=ppt/slides/_rels/slide14.xml.rels><?xml version="1.0" encoding="UTF-8" standalone="yes"?><Relationships xmlns="http://schemas.openxmlformats.org/package/2006/relationships"><Relationship Id="rId4" Target="../media/image1.png" Type="http://schemas.openxmlformats.org/officeDocument/2006/relationships/image"/><Relationship Id="rId3" Target="../media/image14.png" Type="http://schemas.openxmlformats.org/officeDocument/2006/relationships/image"/><Relationship Id="rId2" Target="../notesSlides/notesSlide14.xml" Type="http://schemas.openxmlformats.org/officeDocument/2006/relationships/notesSlide"/><Relationship Id="rId1" Target="../slideLayouts/slideLayout1.xml" Type="http://schemas.openxmlformats.org/officeDocument/2006/relationships/slideLayout"/></Relationships>
</file>

<file path=ppt/slides/_rels/slide15.xml.rels><?xml version="1.0" encoding="UTF-8" standalone="yes"?><Relationships xmlns="http://schemas.openxmlformats.org/package/2006/relationships"><Relationship Id="rId4" Target="../media/image1.png" Type="http://schemas.openxmlformats.org/officeDocument/2006/relationships/image"/><Relationship Id="rId3" Target="../media/image19.png" Type="http://schemas.openxmlformats.org/officeDocument/2006/relationships/image"/><Relationship Id="rId2" Target="../notesSlides/notesSlide15.xml" Type="http://schemas.openxmlformats.org/officeDocument/2006/relationships/notesSlide"/><Relationship Id="rId1" Target="../slideLayouts/slideLayout1.xml" Type="http://schemas.openxmlformats.org/officeDocument/2006/relationships/slideLayout"/></Relationships>
</file>

<file path=ppt/slides/_rels/slide16.xml.rels><?xml version="1.0" encoding="UTF-8" standalone="yes"?><Relationships xmlns="http://schemas.openxmlformats.org/package/2006/relationships"><Relationship Id="rId4" Target="../media/image1.png" Type="http://schemas.openxmlformats.org/officeDocument/2006/relationships/image"/><Relationship Id="rId3" Target="../media/image11.png" Type="http://schemas.openxmlformats.org/officeDocument/2006/relationships/image"/><Relationship Id="rId2" Target="../notesSlides/notesSlide16.xml" Type="http://schemas.openxmlformats.org/officeDocument/2006/relationships/notesSlide"/><Relationship Id="rId1" Target="../slideLayouts/slideLayout1.xml" Type="http://schemas.openxmlformats.org/officeDocument/2006/relationships/slideLayout"/></Relationships>
</file>

<file path=ppt/slides/_rels/slide17.xml.rels><?xml version="1.0" encoding="UTF-8" standalone="yes"?><Relationships xmlns="http://schemas.openxmlformats.org/package/2006/relationships"><Relationship Id="rId4" Target="../media/image1.png" Type="http://schemas.openxmlformats.org/officeDocument/2006/relationships/image"/><Relationship Id="rId3" Target="../media/image12.png" Type="http://schemas.openxmlformats.org/officeDocument/2006/relationships/image"/><Relationship Id="rId2" Target="../notesSlides/notesSlide17.xml" Type="http://schemas.openxmlformats.org/officeDocument/2006/relationships/notesSlide"/><Relationship Id="rId1" Target="../slideLayouts/slideLayout1.xml" Type="http://schemas.openxmlformats.org/officeDocument/2006/relationships/slideLayout"/></Relationships>
</file>

<file path=ppt/slides/_rels/slide18.xml.rels><?xml version="1.0" encoding="UTF-8" standalone="yes"?><Relationships xmlns="http://schemas.openxmlformats.org/package/2006/relationships"><Relationship Id="rId4" Target="../media/image1.png" Type="http://schemas.openxmlformats.org/officeDocument/2006/relationships/image"/><Relationship Id="rId3" Target="../media/image18.png" Type="http://schemas.openxmlformats.org/officeDocument/2006/relationships/image"/><Relationship Id="rId2" Target="../notesSlides/notesSlide18.xml" Type="http://schemas.openxmlformats.org/officeDocument/2006/relationships/notesSlide"/><Relationship Id="rId1" Target="../slideLayouts/slideLayout1.xml" Type="http://schemas.openxmlformats.org/officeDocument/2006/relationships/slideLayout"/></Relationships>
</file>

<file path=ppt/slides/_rels/slide19.xml.rels><?xml version="1.0" encoding="UTF-8" standalone="yes"?><Relationships xmlns="http://schemas.openxmlformats.org/package/2006/relationships"><Relationship Id="rId4" Target="../media/image17.jpg" Type="http://schemas.openxmlformats.org/officeDocument/2006/relationships/image"/><Relationship Id="rId3" Target="../media/image1.png" Type="http://schemas.openxmlformats.org/officeDocument/2006/relationships/image"/><Relationship Id="rId2" Target="../notesSlides/notesSlide19.xml" Type="http://schemas.openxmlformats.org/officeDocument/2006/relationships/notesSlide"/><Relationship Id="rId1" Target="../slideLayouts/slideLayout1.xml" Type="http://schemas.openxmlformats.org/officeDocument/2006/relationships/slideLayout"/></Relationships>
</file>

<file path=ppt/slides/_rels/slide2.xml.rels><?xml version="1.0" encoding="UTF-8" standalone="yes"?><Relationships xmlns="http://schemas.openxmlformats.org/package/2006/relationships"><Relationship Id="rId4" Target="../media/image2.jpg" Type="http://schemas.openxmlformats.org/officeDocument/2006/relationships/image"/><Relationship Id="rId3" Target="../media/image1.png" Type="http://schemas.openxmlformats.org/officeDocument/2006/relationships/image"/><Relationship Id="rId2" Target="../notesSlides/notesSlide2.xml" Type="http://schemas.openxmlformats.org/officeDocument/2006/relationships/notesSlide"/><Relationship Id="rId1" Target="../slideLayouts/slideLayout1.xml" Type="http://schemas.openxmlformats.org/officeDocument/2006/relationships/slideLayout"/></Relationships>
</file>

<file path=ppt/slides/_rels/slide20.xml.rels><?xml version="1.0" encoding="UTF-8" standalone="yes"?><Relationships xmlns="http://schemas.openxmlformats.org/package/2006/relationships"><Relationship Id="rId3" Target="../media/image10.jpg" Type="http://schemas.openxmlformats.org/officeDocument/2006/relationships/image"/><Relationship Id="rId2" Target="../notesSlides/notesSlide20.xml" Type="http://schemas.openxmlformats.org/officeDocument/2006/relationships/notesSlide"/><Relationship Id="rId1" Target="../slideLayouts/slideLayout2.xml" Type="http://schemas.openxmlformats.org/officeDocument/2006/relationships/slideLayout"/></Relationships>
</file>

<file path=ppt/slides/_rels/slide21.xml.rels><?xml version="1.0" encoding="UTF-8" standalone="yes"?><Relationships xmlns="http://schemas.openxmlformats.org/package/2006/relationships"><Relationship Id="rId4" Target="../media/image8.jpg" Type="http://schemas.openxmlformats.org/officeDocument/2006/relationships/image"/><Relationship Id="rId3" Target="../media/image1.png" Type="http://schemas.openxmlformats.org/officeDocument/2006/relationships/image"/><Relationship Id="rId2" Target="../notesSlides/notesSlide21.xml" Type="http://schemas.openxmlformats.org/officeDocument/2006/relationships/notesSlide"/><Relationship Id="rId1" Target="../slideLayouts/slideLayout3.xml" Type="http://schemas.openxmlformats.org/officeDocument/2006/relationships/slideLayout"/></Relationships>
</file>

<file path=ppt/slides/_rels/slide22.xml.rels><?xml version="1.0" encoding="UTF-8" standalone="yes"?><Relationships xmlns="http://schemas.openxmlformats.org/package/2006/relationships"><Relationship Id="rId4" Target="../media/image15.jpg" Type="http://schemas.openxmlformats.org/officeDocument/2006/relationships/image"/><Relationship Id="rId3" Target="../media/image1.png" Type="http://schemas.openxmlformats.org/officeDocument/2006/relationships/image"/><Relationship Id="rId2" Target="../notesSlides/notesSlide22.xml" Type="http://schemas.openxmlformats.org/officeDocument/2006/relationships/notesSlide"/><Relationship Id="rId1" Target="../slideLayouts/slideLayout3.xml" Type="http://schemas.openxmlformats.org/officeDocument/2006/relationships/slideLayout"/></Relationships>
</file>

<file path=ppt/slides/_rels/slide3.xml.rels><?xml version="1.0" encoding="UTF-8" standalone="yes"?><Relationships xmlns="http://schemas.openxmlformats.org/package/2006/relationships"><Relationship Id="rId3" Target="../media/image1.png" Type="http://schemas.openxmlformats.org/officeDocument/2006/relationships/image"/><Relationship Id="rId2" Target="../notesSlides/notesSlide3.xml" Type="http://schemas.openxmlformats.org/officeDocument/2006/relationships/notesSlide"/><Relationship Id="rId1" Target="../slideLayouts/slideLayout1.xml" Type="http://schemas.openxmlformats.org/officeDocument/2006/relationships/slideLayout"/></Relationships>
</file>

<file path=ppt/slides/_rels/slide4.xml.rels><?xml version="1.0" encoding="UTF-8" standalone="yes"?><Relationships xmlns="http://schemas.openxmlformats.org/package/2006/relationships"><Relationship Id="rId3" Target="../media/image1.png" Type="http://schemas.openxmlformats.org/officeDocument/2006/relationships/image"/><Relationship Id="rId2" Target="../notesSlides/notesSlide4.xml" Type="http://schemas.openxmlformats.org/officeDocument/2006/relationships/notesSlide"/><Relationship Id="rId1" Target="../slideLayouts/slideLayout1.xml" Type="http://schemas.openxmlformats.org/officeDocument/2006/relationships/slideLayout"/></Relationships>
</file>

<file path=ppt/slides/_rels/slide5.xml.rels><?xml version="1.0" encoding="UTF-8" standalone="yes"?><Relationships xmlns="http://schemas.openxmlformats.org/package/2006/relationships"><Relationship Id="rId3" Target="../media/image1.png" Type="http://schemas.openxmlformats.org/officeDocument/2006/relationships/image"/><Relationship Id="rId2" Target="../notesSlides/notesSlide5.xml" Type="http://schemas.openxmlformats.org/officeDocument/2006/relationships/notesSlide"/><Relationship Id="rId1" Target="../slideLayouts/slideLayout1.xml" Type="http://schemas.openxmlformats.org/officeDocument/2006/relationships/slideLayout"/></Relationships>
</file>

<file path=ppt/slides/_rels/slide6.xml.rels><?xml version="1.0" encoding="UTF-8" standalone="yes"?><Relationships xmlns="http://schemas.openxmlformats.org/package/2006/relationships"><Relationship Id="rId4" Target="../media/image1.png" Type="http://schemas.openxmlformats.org/officeDocument/2006/relationships/image"/><Relationship Id="rId3" Target="../media/image4.png" Type="http://schemas.openxmlformats.org/officeDocument/2006/relationships/image"/><Relationship Id="rId2" Target="../notesSlides/notesSlide6.xml" Type="http://schemas.openxmlformats.org/officeDocument/2006/relationships/notesSlide"/><Relationship Id="rId1" Target="../slideLayouts/slideLayout1.xml" Type="http://schemas.openxmlformats.org/officeDocument/2006/relationships/slideLayout"/></Relationships>
</file>

<file path=ppt/slides/_rels/slide7.xml.rels><?xml version="1.0" encoding="UTF-8" standalone="yes"?><Relationships xmlns="http://schemas.openxmlformats.org/package/2006/relationships"><Relationship Id="rId4" Target="../media/image1.png" Type="http://schemas.openxmlformats.org/officeDocument/2006/relationships/image"/><Relationship Id="rId3" Target="../media/image6.png" Type="http://schemas.openxmlformats.org/officeDocument/2006/relationships/image"/><Relationship Id="rId2" Target="../notesSlides/notesSlide7.xml" Type="http://schemas.openxmlformats.org/officeDocument/2006/relationships/notesSlide"/><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4" Target="../media/image1.png" Type="http://schemas.openxmlformats.org/officeDocument/2006/relationships/image"/><Relationship Id="rId3" Target="../media/image9.png" Type="http://schemas.openxmlformats.org/officeDocument/2006/relationships/image"/><Relationship Id="rId2" Target="../notesSlides/notesSlide8.xml" Type="http://schemas.openxmlformats.org/officeDocument/2006/relationships/notesSlide"/><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4" Target="../media/image1.png" Type="http://schemas.openxmlformats.org/officeDocument/2006/relationships/image"/><Relationship Id="rId3" Target="../media/image5.png" Type="http://schemas.openxmlformats.org/officeDocument/2006/relationships/image"/><Relationship Id="rId2" Target="../notesSlides/notesSlide9.xml" Type="http://schemas.openxmlformats.org/officeDocument/2006/relationships/notesSlide"/><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7"/>
          <p:cNvSpPr txBox="1"/>
          <p:nvPr>
            <p:ph type="title"/>
          </p:nvPr>
        </p:nvSpPr>
        <p:spPr>
          <a:xfrm>
            <a:off x="2190750" y="683612"/>
            <a:ext cx="8421294" cy="2288042"/>
          </a:xfrm>
          <a:prstGeom prst="rect">
            <a:avLst/>
          </a:prstGeom>
          <a:noFill/>
          <a:ln>
            <a:noFill/>
          </a:ln>
        </p:spPr>
        <p:txBody>
          <a:bodyPr anchor="t" anchorCtr="0" bIns="0" lIns="0" numCol="1" rIns="0" spcFirstLastPara="1" tIns="102225" wrap="square">
            <a:spAutoFit/>
          </a:bodyPr>
          <a:lstStyle/>
          <a:p>
            <a:pPr algn="l" indent="1064895" lvl="0" marL="12700" marR="5080" rtl="0">
              <a:lnSpc>
                <a:spcPct val="108703"/>
              </a:lnSpc>
              <a:spcBef>
                <a:spcPts val="0"/>
              </a:spcBef>
              <a:spcAft>
                <a:spcPts val="0"/>
              </a:spcAft>
              <a:buSzPts val="1400"/>
              <a:buNone/>
            </a:pPr>
            <a:r>
              <a:rPr b="1" lang="en-US" sz="5400" u="sng">
                <a:solidFill>
                  <a:srgbClr val="CC0000"/>
                </a:solidFill>
                <a:latin typeface="Verdana"/>
                <a:ea typeface="Verdana"/>
                <a:cs typeface="Verdana"/>
                <a:sym typeface="Verdana"/>
              </a:rPr>
              <a:t>Capstone Project </a:t>
            </a:r>
            <a:r>
              <a:rPr b="1" lang="en-US" sz="5400" u="none">
                <a:solidFill>
                  <a:srgbClr val="CC0000"/>
                </a:solidFill>
                <a:latin typeface="Verdana"/>
                <a:ea typeface="Verdana"/>
                <a:cs typeface="Verdana"/>
                <a:sym typeface="Verdana"/>
              </a:rPr>
              <a:t> </a:t>
            </a:r>
            <a:r>
              <a:rPr b="1" lang="en-US" sz="5400" u="sng">
                <a:solidFill>
                  <a:srgbClr val="CC0000"/>
                </a:solidFill>
                <a:latin typeface="Verdana"/>
                <a:ea typeface="Verdana"/>
                <a:cs typeface="Verdana"/>
                <a:sym typeface="Verdana"/>
              </a:rPr>
              <a:t>Hotel Booking Analysis</a:t>
            </a:r>
            <a:endParaRPr sz="5400">
              <a:latin typeface="Verdana"/>
              <a:ea typeface="Verdana"/>
              <a:cs typeface="Verdana"/>
              <a:sym typeface="Verdana"/>
            </a:endParaRPr>
          </a:p>
        </p:txBody>
      </p:sp>
      <p:sp>
        <p:nvSpPr>
          <p:cNvPr id="44" name="Google Shape;44;p7"/>
          <p:cNvSpPr txBox="1"/>
          <p:nvPr/>
        </p:nvSpPr>
        <p:spPr>
          <a:xfrm>
            <a:off x="4942883" y="3573014"/>
            <a:ext cx="2306244" cy="2351089"/>
          </a:xfrm>
          <a:prstGeom prst="rect">
            <a:avLst/>
          </a:prstGeom>
          <a:noFill/>
          <a:ln>
            <a:noFill/>
          </a:ln>
        </p:spPr>
        <p:txBody>
          <a:bodyPr anchor="t" anchorCtr="0" bIns="0" lIns="0" numCol="1" rIns="0" spcFirstLastPara="1" tIns="74275" wrap="square">
            <a:spAutoFit/>
          </a:bodyPr>
          <a:lstStyle/>
          <a:p>
            <a:pPr algn="ctr" indent="0" lvl="0" marL="0" marR="0" rtl="0">
              <a:lnSpc>
                <a:spcPct val="100000"/>
              </a:lnSpc>
              <a:spcBef>
                <a:spcPts val="0"/>
              </a:spcBef>
              <a:spcAft>
                <a:spcPts val="0"/>
              </a:spcAft>
              <a:buClr>
                <a:srgbClr val="000000"/>
              </a:buClr>
              <a:buSzPts val="2800"/>
              <a:buFont typeface="Arial"/>
              <a:buNone/>
            </a:pPr>
            <a:r>
              <a:rPr b="1" cap="none" i="0" lang="en-US" strike="noStrike" sz="2800" u="sng">
                <a:solidFill>
                  <a:srgbClr val="1F3863"/>
                </a:solidFill>
                <a:latin typeface="Calibri"/>
                <a:ea typeface="Calibri"/>
                <a:cs typeface="Calibri"/>
                <a:sym typeface="Calibri"/>
              </a:rPr>
              <a:t>Team Members</a:t>
            </a:r>
            <a:endParaRPr b="0" cap="none" i="0" strike="noStrike" sz="2800" u="none">
              <a:solidFill>
                <a:schemeClr val="dk1"/>
              </a:solidFill>
              <a:latin typeface="Calibri"/>
              <a:ea typeface="Calibri"/>
              <a:cs typeface="Calibri"/>
              <a:sym typeface="Calibri"/>
            </a:endParaRPr>
          </a:p>
          <a:p>
            <a:pPr algn="ctr" indent="-1904" lvl="0" marL="390525" marR="379730" rtl="0">
              <a:lnSpc>
                <a:spcPct val="113900"/>
              </a:lnSpc>
              <a:spcBef>
                <a:spcPts val="10"/>
              </a:spcBef>
              <a:spcAft>
                <a:spcPts val="0"/>
              </a:spcAft>
              <a:buClr>
                <a:srgbClr val="000000"/>
              </a:buClr>
              <a:buSzPts val="1900"/>
              <a:buFont typeface="Arial"/>
              <a:buNone/>
            </a:pPr>
            <a:r>
              <a:rPr b="0" cap="none" i="0" lang="en-US" strike="noStrike" sz="1900" u="none">
                <a:solidFill>
                  <a:srgbClr val="1F3863"/>
                </a:solidFill>
                <a:latin typeface="Calibri"/>
                <a:ea typeface="Calibri"/>
                <a:cs typeface="Calibri"/>
                <a:sym typeface="Calibri"/>
              </a:rPr>
              <a:t>SYED FARUK  TEJAS PATIL  ARUN PALLE  RISHAV KUMAR</a:t>
            </a:r>
            <a:endParaRPr b="0" cap="none" i="0" strike="noStrike" sz="1900" u="none">
              <a:solidFill>
                <a:schemeClr val="dk1"/>
              </a:solidFill>
              <a:latin typeface="Calibri"/>
              <a:ea typeface="Calibri"/>
              <a:cs typeface="Calibri"/>
              <a:sym typeface="Calibri"/>
            </a:endParaRPr>
          </a:p>
          <a:p>
            <a:pPr algn="ctr" indent="0" lvl="0" marL="0" marR="0" rtl="0">
              <a:lnSpc>
                <a:spcPct val="100000"/>
              </a:lnSpc>
              <a:spcBef>
                <a:spcPts val="310"/>
              </a:spcBef>
              <a:spcAft>
                <a:spcPts val="0"/>
              </a:spcAft>
              <a:buClr>
                <a:srgbClr val="000000"/>
              </a:buClr>
              <a:buSzPts val="1900"/>
              <a:buFont typeface="Arial"/>
              <a:buNone/>
            </a:pPr>
            <a:r>
              <a:rPr b="0" cap="none" i="0" lang="en-US" strike="noStrike" sz="1900" u="none">
                <a:solidFill>
                  <a:srgbClr val="1F3863"/>
                </a:solidFill>
                <a:latin typeface="Calibri"/>
                <a:ea typeface="Calibri"/>
                <a:cs typeface="Calibri"/>
                <a:sym typeface="Calibri"/>
              </a:rPr>
              <a:t>SHRADDHA GUJAR</a:t>
            </a:r>
            <a:endParaRPr b="0" cap="none" i="0" strike="noStrike" sz="1900" u="none">
              <a:solidFill>
                <a:schemeClr val="dk1"/>
              </a:solidFill>
              <a:latin typeface="Calibri"/>
              <a:ea typeface="Calibri"/>
              <a:cs typeface="Calibri"/>
              <a:sym typeface="Calibri"/>
            </a:endParaRPr>
          </a:p>
        </p:txBody>
      </p:sp>
      <p:pic>
        <p:nvPicPr>
          <p:cNvPr id="45" name="Google Shape;45;p7"/>
          <p:cNvPicPr preferRelativeResize="0"/>
          <p:nvPr/>
        </p:nvPicPr>
        <p:blipFill rotWithShape="1">
          <a:blip r:embed="rId3">
            <a:alphaModFix/>
          </a:blip>
          <a:srcRect b="0" l="0" r="0" t="0"/>
          <a:stretch/>
        </p:blipFill>
        <p:spPr>
          <a:xfrm>
            <a:off x="11155680" y="335279"/>
            <a:ext cx="579120" cy="579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0" name="Shape 140"/>
        <p:cNvGrpSpPr/>
        <p:nvPr/>
      </p:nvGrpSpPr>
      <p:grpSpPr>
        <a:xfrm>
          <a:off x="0" y="0"/>
          <a:ext cx="0" cy="0"/>
          <a:chOff x="0" y="0"/>
          <a:chExt cx="0" cy="0"/>
        </a:xfrm>
      </p:grpSpPr>
      <p:sp>
        <p:nvSpPr>
          <p:cNvPr id="141" name="Google Shape;141;p17"/>
          <p:cNvSpPr txBox="1"/>
          <p:nvPr>
            <p:ph type="title"/>
          </p:nvPr>
        </p:nvSpPr>
        <p:spPr>
          <a:xfrm>
            <a:off x="736193" y="375919"/>
            <a:ext cx="6021070" cy="635000"/>
          </a:xfrm>
          <a:prstGeom prst="rect">
            <a:avLst/>
          </a:prstGeom>
          <a:noFill/>
          <a:ln>
            <a:noFill/>
          </a:ln>
        </p:spPr>
        <p:txBody>
          <a:bodyPr anchor="t" anchorCtr="0" bIns="0" lIns="0" numCol="1" rIns="0" spcFirstLastPara="1" tIns="12050" wrap="square">
            <a:spAutoFit/>
          </a:bodyPr>
          <a:lstStyle/>
          <a:p>
            <a:pPr algn="l" indent="0" lvl="0" marL="12700" rtl="0">
              <a:lnSpc>
                <a:spcPct val="100000"/>
              </a:lnSpc>
              <a:spcBef>
                <a:spcPts val="0"/>
              </a:spcBef>
              <a:spcAft>
                <a:spcPts val="0"/>
              </a:spcAft>
              <a:buSzPts val="1400"/>
              <a:buNone/>
            </a:pPr>
            <a:r>
              <a:rPr lang="en-US" sz="4000" u="sng">
                <a:solidFill>
                  <a:srgbClr val="1F4E79"/>
                </a:solidFill>
                <a:latin typeface="Arial"/>
                <a:ea typeface="Arial"/>
                <a:cs typeface="Arial"/>
                <a:sym typeface="Arial"/>
              </a:rPr>
              <a:t>Some important questions</a:t>
            </a:r>
            <a:endParaRPr sz="4000">
              <a:latin typeface="Arial"/>
              <a:ea typeface="Arial"/>
              <a:cs typeface="Arial"/>
              <a:sym typeface="Arial"/>
            </a:endParaRPr>
          </a:p>
        </p:txBody>
      </p:sp>
      <p:sp>
        <p:nvSpPr>
          <p:cNvPr id="142" name="Google Shape;142;p17"/>
          <p:cNvSpPr txBox="1"/>
          <p:nvPr/>
        </p:nvSpPr>
        <p:spPr>
          <a:xfrm>
            <a:off x="736193" y="1441830"/>
            <a:ext cx="9716770" cy="4413885"/>
          </a:xfrm>
          <a:prstGeom prst="rect">
            <a:avLst/>
          </a:prstGeom>
          <a:noFill/>
          <a:ln>
            <a:noFill/>
          </a:ln>
        </p:spPr>
        <p:txBody>
          <a:bodyPr anchor="t" anchorCtr="0" bIns="0" lIns="0" numCol="1" rIns="0" spcFirstLastPara="1" tIns="12700" wrap="square">
            <a:spAutoFit/>
          </a:bodyPr>
          <a:lstStyle/>
          <a:p>
            <a:pPr algn="l" indent="0" lvl="0" marL="12700" marR="0" rtl="0">
              <a:lnSpc>
                <a:spcPct val="100000"/>
              </a:lnSpc>
              <a:spcBef>
                <a:spcPts val="0"/>
              </a:spcBef>
              <a:spcAft>
                <a:spcPts val="0"/>
              </a:spcAft>
              <a:buClr>
                <a:srgbClr val="000000"/>
              </a:buClr>
              <a:buSzPts val="3200"/>
              <a:buFont typeface="Arial"/>
              <a:buNone/>
            </a:pPr>
            <a:r>
              <a:rPr b="0" cap="none" i="0" lang="en-US" strike="noStrike" sz="3200" u="none">
                <a:solidFill>
                  <a:srgbClr val="1F3863"/>
                </a:solidFill>
                <a:latin typeface="Calibri"/>
                <a:ea typeface="Calibri"/>
                <a:cs typeface="Calibri"/>
                <a:sym typeface="Calibri"/>
              </a:rPr>
              <a:t>Some other analysis are </a:t>
            </a:r>
            <a:r>
              <a:rPr b="0" cap="none" i="0" lang="en-US" strike="noStrike" sz="3600" u="none">
                <a:solidFill>
                  <a:srgbClr val="1F3863"/>
                </a:solidFill>
                <a:latin typeface="Calibri"/>
                <a:ea typeface="Calibri"/>
                <a:cs typeface="Calibri"/>
                <a:sym typeface="Calibri"/>
              </a:rPr>
              <a:t>also </a:t>
            </a:r>
            <a:r>
              <a:rPr b="0" cap="none" i="0" lang="en-US" strike="noStrike" sz="3200" u="none">
                <a:solidFill>
                  <a:srgbClr val="1F3863"/>
                </a:solidFill>
                <a:latin typeface="Calibri"/>
                <a:ea typeface="Calibri"/>
                <a:cs typeface="Calibri"/>
                <a:sym typeface="Calibri"/>
              </a:rPr>
              <a:t>done which are as follows</a:t>
            </a:r>
            <a:endParaRPr b="0" cap="none" i="0" strike="noStrike" sz="3200" u="none">
              <a:solidFill>
                <a:schemeClr val="dk1"/>
              </a:solidFill>
              <a:latin typeface="Calibri"/>
              <a:ea typeface="Calibri"/>
              <a:cs typeface="Calibri"/>
              <a:sym typeface="Calibri"/>
            </a:endParaRPr>
          </a:p>
          <a:p>
            <a:pPr algn="l" indent="0" lvl="0" marL="0" marR="0" rtl="0">
              <a:lnSpc>
                <a:spcPct val="100000"/>
              </a:lnSpc>
              <a:spcBef>
                <a:spcPts val="55"/>
              </a:spcBef>
              <a:spcAft>
                <a:spcPts val="0"/>
              </a:spcAft>
              <a:buClr>
                <a:srgbClr val="000000"/>
              </a:buClr>
              <a:buSzPts val="2700"/>
              <a:buFont typeface="Arial"/>
              <a:buNone/>
            </a:pPr>
            <a:r>
              <a:t/>
            </a:r>
            <a:endParaRPr b="0" cap="none" i="0" strike="noStrike" sz="2700" u="none">
              <a:solidFill>
                <a:schemeClr val="dk1"/>
              </a:solidFill>
              <a:latin typeface="Calibri"/>
              <a:ea typeface="Calibri"/>
              <a:cs typeface="Calibri"/>
              <a:sym typeface="Calibri"/>
            </a:endParaRPr>
          </a:p>
          <a:p>
            <a:pPr algn="l" indent="-396240" lvl="0" marL="408940" marR="0" rtl="0">
              <a:lnSpc>
                <a:spcPct val="100000"/>
              </a:lnSpc>
              <a:spcBef>
                <a:spcPts val="0"/>
              </a:spcBef>
              <a:spcAft>
                <a:spcPts val="0"/>
              </a:spcAft>
              <a:buClr>
                <a:srgbClr val="0D0D0D"/>
              </a:buClr>
              <a:buSzPts val="2700"/>
              <a:buFont typeface="Calibri"/>
              <a:buAutoNum type="arabicParenBoth"/>
            </a:pPr>
            <a:r>
              <a:rPr b="0" cap="none" i="0" lang="en-US" strike="noStrike" sz="2800" u="none">
                <a:solidFill>
                  <a:srgbClr val="0D0D0D"/>
                </a:solidFill>
                <a:latin typeface="Calibri"/>
                <a:ea typeface="Calibri"/>
                <a:cs typeface="Calibri"/>
                <a:sym typeface="Calibri"/>
              </a:rPr>
              <a:t>Which hotel is most preferred by customers ?</a:t>
            </a:r>
            <a:endParaRPr b="0" cap="none" i="0" strike="noStrike" sz="2800" u="none">
              <a:solidFill>
                <a:schemeClr val="dk1"/>
              </a:solidFill>
              <a:latin typeface="Calibri"/>
              <a:ea typeface="Calibri"/>
              <a:cs typeface="Calibri"/>
              <a:sym typeface="Calibri"/>
            </a:endParaRPr>
          </a:p>
          <a:p>
            <a:pPr algn="l" indent="-389255" lvl="0" marL="401320" marR="0" rtl="0">
              <a:lnSpc>
                <a:spcPct val="100000"/>
              </a:lnSpc>
              <a:spcBef>
                <a:spcPts val="0"/>
              </a:spcBef>
              <a:spcAft>
                <a:spcPts val="0"/>
              </a:spcAft>
              <a:buClr>
                <a:srgbClr val="212A35"/>
              </a:buClr>
              <a:buSzPts val="2700"/>
              <a:buFont typeface="Calibri"/>
              <a:buAutoNum type="arabicParenBoth"/>
            </a:pPr>
            <a:r>
              <a:rPr b="0" cap="none" i="0" lang="en-US" strike="noStrike" sz="2800" u="none">
                <a:solidFill>
                  <a:srgbClr val="212A35"/>
                </a:solidFill>
                <a:latin typeface="Calibri"/>
                <a:ea typeface="Calibri"/>
                <a:cs typeface="Calibri"/>
                <a:sym typeface="Calibri"/>
              </a:rPr>
              <a:t>Which month visitors visit highly	?</a:t>
            </a:r>
            <a:endParaRPr b="0" cap="none" i="0" strike="noStrike" sz="2800" u="none">
              <a:solidFill>
                <a:schemeClr val="dk1"/>
              </a:solidFill>
              <a:latin typeface="Calibri"/>
              <a:ea typeface="Calibri"/>
              <a:cs typeface="Calibri"/>
              <a:sym typeface="Calibri"/>
            </a:endParaRPr>
          </a:p>
          <a:p>
            <a:pPr algn="l" indent="-171450" lvl="0" marL="12700" marR="5080" rtl="0">
              <a:lnSpc>
                <a:spcPct val="100000"/>
              </a:lnSpc>
              <a:spcBef>
                <a:spcPts val="0"/>
              </a:spcBef>
              <a:spcAft>
                <a:spcPts val="0"/>
              </a:spcAft>
              <a:buClr>
                <a:srgbClr val="0D0D0D"/>
              </a:buClr>
              <a:buSzPts val="2700"/>
              <a:buFont typeface="Calibri"/>
              <a:buAutoNum type="arabicParenBoth"/>
            </a:pPr>
            <a:r>
              <a:rPr b="0" cap="none" i="0" lang="en-US" strike="noStrike" sz="2800" u="none">
                <a:solidFill>
                  <a:srgbClr val="0D0D0D"/>
                </a:solidFill>
                <a:latin typeface="Calibri"/>
                <a:ea typeface="Calibri"/>
                <a:cs typeface="Calibri"/>
                <a:sym typeface="Calibri"/>
              </a:rPr>
              <a:t>Which type of room highly booked and preferred by customers ?  (4)Which year got a best sales ?</a:t>
            </a:r>
            <a:endParaRPr b="0" cap="none" i="0" strike="noStrike" sz="2800" u="none">
              <a:solidFill>
                <a:schemeClr val="dk1"/>
              </a:solidFill>
              <a:latin typeface="Calibri"/>
              <a:ea typeface="Calibri"/>
              <a:cs typeface="Calibri"/>
              <a:sym typeface="Calibri"/>
            </a:endParaRPr>
          </a:p>
          <a:p>
            <a:pPr algn="l" indent="0" lvl="0" marL="12700" marR="1308735" rtl="0">
              <a:lnSpc>
                <a:spcPct val="100000"/>
              </a:lnSpc>
              <a:spcBef>
                <a:spcPts val="0"/>
              </a:spcBef>
              <a:spcAft>
                <a:spcPts val="0"/>
              </a:spcAft>
              <a:buClr>
                <a:srgbClr val="000000"/>
              </a:buClr>
              <a:buSzPts val="2800"/>
              <a:buFont typeface="Arial"/>
              <a:buNone/>
            </a:pPr>
            <a:r>
              <a:rPr b="0" cap="none" i="0" lang="en-US" strike="noStrike" sz="2800" u="none">
                <a:solidFill>
                  <a:srgbClr val="0D0D0D"/>
                </a:solidFill>
                <a:latin typeface="Calibri"/>
                <a:ea typeface="Calibri"/>
                <a:cs typeface="Calibri"/>
                <a:sym typeface="Calibri"/>
              </a:rPr>
              <a:t>(5)Which hotel mostly cancelled by the customers ?  (6)Which type of customers highly visited on both hotels ?  </a:t>
            </a:r>
            <a:r>
              <a:rPr b="0" cap="none" i="0" lang="en-US" strike="noStrike" sz="2800" u="none">
                <a:solidFill>
                  <a:schemeClr val="dk1"/>
                </a:solidFill>
                <a:latin typeface="Calibri"/>
                <a:ea typeface="Calibri"/>
                <a:cs typeface="Calibri"/>
                <a:sym typeface="Calibri"/>
              </a:rPr>
              <a:t>(7)What is the percentage of repeated guest ?</a:t>
            </a:r>
            <a:endParaRPr b="0" cap="none" i="0" strike="noStrike" sz="2800" u="none">
              <a:solidFill>
                <a:schemeClr val="dk1"/>
              </a:solidFill>
              <a:latin typeface="Calibri"/>
              <a:ea typeface="Calibri"/>
              <a:cs typeface="Calibri"/>
              <a:sym typeface="Calibri"/>
            </a:endParaRPr>
          </a:p>
          <a:p>
            <a:pPr algn="l" indent="0" lvl="0" marL="12700" marR="0" rtl="0">
              <a:lnSpc>
                <a:spcPct val="100000"/>
              </a:lnSpc>
              <a:spcBef>
                <a:spcPts val="5"/>
              </a:spcBef>
              <a:spcAft>
                <a:spcPts val="0"/>
              </a:spcAft>
              <a:buClr>
                <a:srgbClr val="000000"/>
              </a:buClr>
              <a:buSzPts val="2800"/>
              <a:buFont typeface="Arial"/>
              <a:buNone/>
            </a:pPr>
            <a:r>
              <a:rPr b="0" cap="none" i="0" lang="en-US" strike="noStrike" sz="2800" u="none">
                <a:solidFill>
                  <a:schemeClr val="dk1"/>
                </a:solidFill>
                <a:latin typeface="Calibri"/>
                <a:ea typeface="Calibri"/>
                <a:cs typeface="Calibri"/>
                <a:sym typeface="Calibri"/>
              </a:rPr>
              <a:t>(8)What is the percentage distribution of deposit type ?</a:t>
            </a:r>
            <a:endParaRPr b="0" cap="none" i="0" strike="noStrike" sz="2800" u="none">
              <a:solidFill>
                <a:schemeClr val="dk1"/>
              </a:solidFill>
              <a:latin typeface="Calibri"/>
              <a:ea typeface="Calibri"/>
              <a:cs typeface="Calibri"/>
              <a:sym typeface="Calibri"/>
            </a:endParaRPr>
          </a:p>
        </p:txBody>
      </p:sp>
      <p:pic>
        <p:nvPicPr>
          <p:cNvPr id="143" name="Google Shape;143;p17"/>
          <p:cNvPicPr preferRelativeResize="0"/>
          <p:nvPr/>
        </p:nvPicPr>
        <p:blipFill rotWithShape="1">
          <a:blip r:embed="rId3">
            <a:alphaModFix/>
          </a:blip>
          <a:srcRect b="0" l="0" r="0" t="0"/>
          <a:stretch/>
        </p:blipFill>
        <p:spPr>
          <a:xfrm>
            <a:off x="11155680" y="335279"/>
            <a:ext cx="579120" cy="5791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547522" y="388746"/>
            <a:ext cx="10469245" cy="513715"/>
          </a:xfrm>
          <a:prstGeom prst="rect">
            <a:avLst/>
          </a:prstGeom>
          <a:noFill/>
          <a:ln>
            <a:noFill/>
          </a:ln>
        </p:spPr>
        <p:txBody>
          <a:bodyPr anchor="t" anchorCtr="0" bIns="0" lIns="0" numCol="1" rIns="0" spcFirstLastPara="1" tIns="13325" wrap="square">
            <a:spAutoFit/>
          </a:bodyPr>
          <a:lstStyle/>
          <a:p>
            <a:pPr algn="l" indent="0" lvl="0" marL="12700" rtl="0">
              <a:lnSpc>
                <a:spcPct val="100000"/>
              </a:lnSpc>
              <a:spcBef>
                <a:spcPts val="0"/>
              </a:spcBef>
              <a:spcAft>
                <a:spcPts val="0"/>
              </a:spcAft>
              <a:buSzPts val="1400"/>
              <a:buNone/>
            </a:pPr>
            <a:r>
              <a:rPr lang="en-US" sz="3200" u="none">
                <a:solidFill>
                  <a:srgbClr val="FF0000"/>
                </a:solidFill>
              </a:rPr>
              <a:t>Which type of room </a:t>
            </a:r>
            <a:r>
              <a:rPr lang="en-US" sz="3200" u="none">
                <a:solidFill>
                  <a:srgbClr val="FF0000"/>
                </a:solidFill>
                <a:latin typeface="Calibri"/>
                <a:ea typeface="Calibri"/>
                <a:cs typeface="Calibri"/>
                <a:sym typeface="Calibri"/>
              </a:rPr>
              <a:t>highly </a:t>
            </a:r>
            <a:r>
              <a:rPr lang="en-US" sz="3200" u="none">
                <a:solidFill>
                  <a:srgbClr val="FF0000"/>
                </a:solidFill>
              </a:rPr>
              <a:t>booked and preferred by customers?</a:t>
            </a:r>
            <a:endParaRPr sz="3200">
              <a:latin typeface="Calibri"/>
              <a:ea typeface="Calibri"/>
              <a:cs typeface="Calibri"/>
              <a:sym typeface="Calibri"/>
            </a:endParaRPr>
          </a:p>
        </p:txBody>
      </p:sp>
      <p:pic>
        <p:nvPicPr>
          <p:cNvPr id="149" name="Google Shape;149;p18"/>
          <p:cNvPicPr preferRelativeResize="0"/>
          <p:nvPr/>
        </p:nvPicPr>
        <p:blipFill rotWithShape="1">
          <a:blip r:embed="rId3">
            <a:alphaModFix/>
          </a:blip>
          <a:srcRect b="0" l="0" r="0" t="0"/>
          <a:stretch/>
        </p:blipFill>
        <p:spPr>
          <a:xfrm>
            <a:off x="7053615" y="1618192"/>
            <a:ext cx="4929566" cy="3636043"/>
          </a:xfrm>
          <a:prstGeom prst="rect">
            <a:avLst/>
          </a:prstGeom>
          <a:noFill/>
          <a:ln>
            <a:noFill/>
          </a:ln>
        </p:spPr>
      </p:pic>
      <p:sp>
        <p:nvSpPr>
          <p:cNvPr id="150" name="Google Shape;150;p18"/>
          <p:cNvSpPr txBox="1"/>
          <p:nvPr/>
        </p:nvSpPr>
        <p:spPr>
          <a:xfrm>
            <a:off x="526491" y="1882851"/>
            <a:ext cx="6174740" cy="3039110"/>
          </a:xfrm>
          <a:prstGeom prst="rect">
            <a:avLst/>
          </a:prstGeom>
          <a:noFill/>
          <a:ln>
            <a:noFill/>
          </a:ln>
        </p:spPr>
        <p:txBody>
          <a:bodyPr anchor="t" anchorCtr="0" bIns="0" lIns="0" numCol="1" rIns="0" spcFirstLastPara="1" tIns="12700" wrap="square">
            <a:spAutoFit/>
          </a:bodyPr>
          <a:lstStyle/>
          <a:p>
            <a:pPr algn="just" indent="0" lvl="0" marL="12700" marR="302260" rtl="0">
              <a:lnSpc>
                <a:spcPct val="100000"/>
              </a:lnSpc>
              <a:spcBef>
                <a:spcPts val="0"/>
              </a:spcBef>
              <a:spcAft>
                <a:spcPts val="0"/>
              </a:spcAft>
              <a:buClr>
                <a:srgbClr val="000000"/>
              </a:buClr>
              <a:buSzPts val="2400"/>
              <a:buFont typeface="Arial"/>
              <a:buNone/>
            </a:pPr>
            <a:r>
              <a:rPr b="0" cap="none" i="0" lang="en-US" strike="noStrike" sz="2400" u="none">
                <a:solidFill>
                  <a:schemeClr val="dk1"/>
                </a:solidFill>
                <a:latin typeface="Georgia"/>
                <a:ea typeface="Georgia"/>
                <a:cs typeface="Georgia"/>
                <a:sym typeface="Georgia"/>
              </a:rPr>
              <a:t>The city hotel has 10 rooms . The below chart is  showing most preferred room by customer Like  a, b, etc.</a:t>
            </a:r>
            <a:endParaRPr b="0" cap="none" i="0" strike="noStrike" sz="2400" u="none">
              <a:solidFill>
                <a:schemeClr val="dk1"/>
              </a:solidFill>
              <a:latin typeface="Georgia"/>
              <a:ea typeface="Georgia"/>
              <a:cs typeface="Georgia"/>
              <a:sym typeface="Georgia"/>
            </a:endParaRPr>
          </a:p>
          <a:p>
            <a:pPr algn="l" indent="0" lvl="0" marL="0" marR="0" rtl="0">
              <a:lnSpc>
                <a:spcPct val="100000"/>
              </a:lnSpc>
              <a:spcBef>
                <a:spcPts val="0"/>
              </a:spcBef>
              <a:spcAft>
                <a:spcPts val="0"/>
              </a:spcAft>
              <a:buClr>
                <a:srgbClr val="000000"/>
              </a:buClr>
              <a:buSzPts val="2700"/>
              <a:buFont typeface="Arial"/>
              <a:buNone/>
            </a:pPr>
            <a:r>
              <a:t/>
            </a:r>
            <a:endParaRPr b="0" cap="none" i="0" strike="noStrike" sz="2700" u="none">
              <a:solidFill>
                <a:schemeClr val="dk1"/>
              </a:solidFill>
              <a:latin typeface="Georgia"/>
              <a:ea typeface="Georgia"/>
              <a:cs typeface="Georgia"/>
              <a:sym typeface="Georgia"/>
            </a:endParaRPr>
          </a:p>
          <a:p>
            <a:pPr algn="l" indent="0" lvl="0" marL="0" marR="0" rtl="0">
              <a:lnSpc>
                <a:spcPct val="100000"/>
              </a:lnSpc>
              <a:spcBef>
                <a:spcPts val="25"/>
              </a:spcBef>
              <a:spcAft>
                <a:spcPts val="0"/>
              </a:spcAft>
              <a:buClr>
                <a:srgbClr val="000000"/>
              </a:buClr>
              <a:buSzPts val="2950"/>
              <a:buFont typeface="Arial"/>
              <a:buNone/>
            </a:pPr>
            <a:r>
              <a:t/>
            </a:r>
            <a:endParaRPr b="0" cap="none" i="0" strike="noStrike" sz="2950" u="none">
              <a:solidFill>
                <a:schemeClr val="dk1"/>
              </a:solidFill>
              <a:latin typeface="Georgia"/>
              <a:ea typeface="Georgia"/>
              <a:cs typeface="Georgia"/>
              <a:sym typeface="Georgia"/>
            </a:endParaRPr>
          </a:p>
          <a:p>
            <a:pPr algn="l" indent="0" lvl="0" marL="12700" marR="5080" rtl="0">
              <a:lnSpc>
                <a:spcPct val="100000"/>
              </a:lnSpc>
              <a:spcBef>
                <a:spcPts val="0"/>
              </a:spcBef>
              <a:spcAft>
                <a:spcPts val="0"/>
              </a:spcAft>
              <a:buClr>
                <a:srgbClr val="000000"/>
              </a:buClr>
              <a:buSzPts val="2400"/>
              <a:buFont typeface="Arial"/>
              <a:buNone/>
            </a:pPr>
            <a:r>
              <a:rPr b="0" cap="none" i="0" lang="en-US" strike="noStrike" sz="2400" u="none">
                <a:solidFill>
                  <a:schemeClr val="dk1"/>
                </a:solidFill>
                <a:latin typeface="Georgia"/>
                <a:ea typeface="Georgia"/>
                <a:cs typeface="Georgia"/>
                <a:sym typeface="Georgia"/>
              </a:rPr>
              <a:t>ANS : Code 'A' room are most preferred by  customers because code 'A' room is highly booked  by customers.</a:t>
            </a:r>
            <a:endParaRPr b="0" cap="none" i="0" strike="noStrike" sz="2400" u="none">
              <a:solidFill>
                <a:schemeClr val="dk1"/>
              </a:solidFill>
              <a:latin typeface="Georgia"/>
              <a:ea typeface="Georgia"/>
              <a:cs typeface="Georgia"/>
              <a:sym typeface="Georgia"/>
            </a:endParaRPr>
          </a:p>
        </p:txBody>
      </p:sp>
      <p:pic>
        <p:nvPicPr>
          <p:cNvPr id="151" name="Google Shape;151;p18"/>
          <p:cNvPicPr preferRelativeResize="0"/>
          <p:nvPr/>
        </p:nvPicPr>
        <p:blipFill rotWithShape="1">
          <a:blip r:embed="rId4">
            <a:alphaModFix/>
          </a:blip>
          <a:srcRect b="0" l="0" r="0" t="0"/>
          <a:stretch/>
        </p:blipFill>
        <p:spPr>
          <a:xfrm>
            <a:off x="11155680" y="335279"/>
            <a:ext cx="579120" cy="5791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535940" y="311276"/>
            <a:ext cx="7196455" cy="513715"/>
          </a:xfrm>
          <a:prstGeom prst="rect">
            <a:avLst/>
          </a:prstGeom>
          <a:noFill/>
          <a:ln>
            <a:noFill/>
          </a:ln>
        </p:spPr>
        <p:txBody>
          <a:bodyPr anchor="t" anchorCtr="0" bIns="0" lIns="0" numCol="1" rIns="0" spcFirstLastPara="1" tIns="12700" wrap="square">
            <a:spAutoFit/>
          </a:bodyPr>
          <a:lstStyle/>
          <a:p>
            <a:pPr algn="l" indent="0" lvl="0" marL="12700" rtl="0">
              <a:lnSpc>
                <a:spcPct val="100000"/>
              </a:lnSpc>
              <a:spcBef>
                <a:spcPts val="0"/>
              </a:spcBef>
              <a:spcAft>
                <a:spcPts val="0"/>
              </a:spcAft>
              <a:buSzPts val="1400"/>
              <a:buNone/>
            </a:pPr>
            <a:r>
              <a:rPr lang="en-US" sz="3200" u="none">
                <a:solidFill>
                  <a:srgbClr val="FF0000"/>
                </a:solidFill>
                <a:latin typeface="Calibri"/>
                <a:ea typeface="Calibri"/>
                <a:cs typeface="Calibri"/>
                <a:sym typeface="Calibri"/>
              </a:rPr>
              <a:t>Which year got a best sales on both hotels?</a:t>
            </a:r>
            <a:endParaRPr sz="3200">
              <a:latin typeface="Calibri"/>
              <a:ea typeface="Calibri"/>
              <a:cs typeface="Calibri"/>
              <a:sym typeface="Calibri"/>
            </a:endParaRPr>
          </a:p>
        </p:txBody>
      </p:sp>
      <p:pic>
        <p:nvPicPr>
          <p:cNvPr id="157" name="Google Shape;157;p19"/>
          <p:cNvPicPr preferRelativeResize="0"/>
          <p:nvPr/>
        </p:nvPicPr>
        <p:blipFill rotWithShape="1">
          <a:blip r:embed="rId3">
            <a:alphaModFix/>
          </a:blip>
          <a:srcRect b="0" l="0" r="0" t="0"/>
          <a:stretch/>
        </p:blipFill>
        <p:spPr>
          <a:xfrm>
            <a:off x="5938499" y="2102024"/>
            <a:ext cx="5545946" cy="3602457"/>
          </a:xfrm>
          <a:prstGeom prst="rect">
            <a:avLst/>
          </a:prstGeom>
          <a:noFill/>
          <a:ln>
            <a:noFill/>
          </a:ln>
        </p:spPr>
      </p:pic>
      <p:sp>
        <p:nvSpPr>
          <p:cNvPr id="158" name="Google Shape;158;p19"/>
          <p:cNvSpPr txBox="1"/>
          <p:nvPr/>
        </p:nvSpPr>
        <p:spPr>
          <a:xfrm>
            <a:off x="535940" y="3598875"/>
            <a:ext cx="5293995" cy="757555"/>
          </a:xfrm>
          <a:prstGeom prst="rect">
            <a:avLst/>
          </a:prstGeom>
          <a:noFill/>
          <a:ln>
            <a:noFill/>
          </a:ln>
        </p:spPr>
        <p:txBody>
          <a:bodyPr anchor="t" anchorCtr="0" bIns="0" lIns="0" numCol="1" rIns="0" spcFirstLastPara="1" tIns="12700" wrap="square">
            <a:spAutoFit/>
          </a:bodyPr>
          <a:lstStyle/>
          <a:p>
            <a:pPr algn="l" indent="0" lvl="0" marL="12700" marR="0" rtl="0">
              <a:lnSpc>
                <a:spcPct val="100000"/>
              </a:lnSpc>
              <a:spcBef>
                <a:spcPts val="0"/>
              </a:spcBef>
              <a:spcAft>
                <a:spcPts val="0"/>
              </a:spcAft>
              <a:buClr>
                <a:srgbClr val="000000"/>
              </a:buClr>
              <a:buSzPts val="2400"/>
              <a:buFont typeface="Arial"/>
              <a:buNone/>
            </a:pPr>
            <a:r>
              <a:rPr b="0" cap="none" i="0" lang="en-US" strike="noStrike" sz="2400" u="none">
                <a:solidFill>
                  <a:schemeClr val="dk1"/>
                </a:solidFill>
                <a:latin typeface="Georgia"/>
                <a:ea typeface="Georgia"/>
                <a:cs typeface="Georgia"/>
                <a:sym typeface="Georgia"/>
              </a:rPr>
              <a:t>ANS : In 3 years of data we got 2016 year of</a:t>
            </a:r>
            <a:endParaRPr b="0" cap="none" i="0" strike="noStrike" sz="2400" u="none">
              <a:solidFill>
                <a:schemeClr val="dk1"/>
              </a:solidFill>
              <a:latin typeface="Georgia"/>
              <a:ea typeface="Georgia"/>
              <a:cs typeface="Georgia"/>
              <a:sym typeface="Georgia"/>
            </a:endParaRPr>
          </a:p>
          <a:p>
            <a:pPr algn="l" indent="0" lvl="0" marL="12700" marR="0" rtl="0">
              <a:lnSpc>
                <a:spcPct val="100000"/>
              </a:lnSpc>
              <a:spcBef>
                <a:spcPts val="5"/>
              </a:spcBef>
              <a:spcAft>
                <a:spcPts val="0"/>
              </a:spcAft>
              <a:buClr>
                <a:srgbClr val="000000"/>
              </a:buClr>
              <a:buSzPts val="2400"/>
              <a:buFont typeface="Arial"/>
              <a:buNone/>
            </a:pPr>
            <a:r>
              <a:rPr b="0" cap="none" i="0" lang="en-US" strike="noStrike" sz="2400" u="none">
                <a:solidFill>
                  <a:schemeClr val="dk1"/>
                </a:solidFill>
                <a:latin typeface="Georgia"/>
                <a:ea typeface="Georgia"/>
                <a:cs typeface="Georgia"/>
                <a:sym typeface="Georgia"/>
              </a:rPr>
              <a:t>sales is higher than 2015 and 2017.</a:t>
            </a:r>
            <a:endParaRPr b="0" cap="none" i="0" strike="noStrike" sz="2400" u="none">
              <a:solidFill>
                <a:schemeClr val="dk1"/>
              </a:solidFill>
              <a:latin typeface="Georgia"/>
              <a:ea typeface="Georgia"/>
              <a:cs typeface="Georgia"/>
              <a:sym typeface="Georgia"/>
            </a:endParaRPr>
          </a:p>
        </p:txBody>
      </p:sp>
      <p:sp>
        <p:nvSpPr>
          <p:cNvPr id="159" name="Google Shape;159;p19"/>
          <p:cNvSpPr txBox="1"/>
          <p:nvPr/>
        </p:nvSpPr>
        <p:spPr>
          <a:xfrm>
            <a:off x="535940" y="1498549"/>
            <a:ext cx="5323840" cy="1123315"/>
          </a:xfrm>
          <a:prstGeom prst="rect">
            <a:avLst/>
          </a:prstGeom>
          <a:noFill/>
          <a:ln>
            <a:noFill/>
          </a:ln>
        </p:spPr>
        <p:txBody>
          <a:bodyPr anchor="t" anchorCtr="0" bIns="0" lIns="0" numCol="1" rIns="0" spcFirstLastPara="1" tIns="12700" wrap="square">
            <a:spAutoFit/>
          </a:bodyPr>
          <a:lstStyle/>
          <a:p>
            <a:pPr algn="l" indent="0" lvl="0" marL="12700" marR="5080" rtl="0">
              <a:lnSpc>
                <a:spcPct val="100000"/>
              </a:lnSpc>
              <a:spcBef>
                <a:spcPts val="0"/>
              </a:spcBef>
              <a:spcAft>
                <a:spcPts val="0"/>
              </a:spcAft>
              <a:buClr>
                <a:srgbClr val="000000"/>
              </a:buClr>
              <a:buSzPts val="2400"/>
              <a:buFont typeface="Arial"/>
              <a:buNone/>
            </a:pPr>
            <a:r>
              <a:rPr b="0" cap="none" i="0" lang="en-US" strike="noStrike" sz="2400" u="none">
                <a:solidFill>
                  <a:schemeClr val="dk1"/>
                </a:solidFill>
                <a:latin typeface="Georgia"/>
                <a:ea typeface="Georgia"/>
                <a:cs typeface="Georgia"/>
                <a:sym typeface="Georgia"/>
              </a:rPr>
              <a:t>Historical data representation. Using last 3  years data from 2015 to 2017. Below chart  represents highest hotel bookings.</a:t>
            </a:r>
            <a:endParaRPr b="0" cap="none" i="0" strike="noStrike" sz="2400" u="none">
              <a:solidFill>
                <a:schemeClr val="dk1"/>
              </a:solidFill>
              <a:latin typeface="Georgia"/>
              <a:ea typeface="Georgia"/>
              <a:cs typeface="Georgia"/>
              <a:sym typeface="Georgia"/>
            </a:endParaRPr>
          </a:p>
        </p:txBody>
      </p:sp>
      <p:pic>
        <p:nvPicPr>
          <p:cNvPr id="160" name="Google Shape;160;p19"/>
          <p:cNvPicPr preferRelativeResize="0"/>
          <p:nvPr/>
        </p:nvPicPr>
        <p:blipFill rotWithShape="1">
          <a:blip r:embed="rId4">
            <a:alphaModFix/>
          </a:blip>
          <a:srcRect b="0" l="0" r="0" t="0"/>
          <a:stretch/>
        </p:blipFill>
        <p:spPr>
          <a:xfrm>
            <a:off x="11155680" y="335279"/>
            <a:ext cx="579120" cy="5791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4" name="Shape 164"/>
        <p:cNvGrpSpPr/>
        <p:nvPr/>
      </p:nvGrpSpPr>
      <p:grpSpPr>
        <a:xfrm>
          <a:off x="0" y="0"/>
          <a:ext cx="0" cy="0"/>
          <a:chOff x="0" y="0"/>
          <a:chExt cx="0" cy="0"/>
        </a:xfrm>
      </p:grpSpPr>
      <p:sp>
        <p:nvSpPr>
          <p:cNvPr id="165" name="Google Shape;165;p20"/>
          <p:cNvSpPr txBox="1"/>
          <p:nvPr>
            <p:ph type="title"/>
          </p:nvPr>
        </p:nvSpPr>
        <p:spPr>
          <a:xfrm>
            <a:off x="535940" y="246379"/>
            <a:ext cx="6140400" cy="874200"/>
          </a:xfrm>
          <a:prstGeom prst="rect">
            <a:avLst/>
          </a:prstGeom>
          <a:noFill/>
          <a:ln>
            <a:noFill/>
          </a:ln>
        </p:spPr>
        <p:txBody>
          <a:bodyPr anchor="t" anchorCtr="0" bIns="0" lIns="0" numCol="1" rIns="0" spcFirstLastPara="1" tIns="12050" wrap="square">
            <a:spAutoFit/>
          </a:bodyPr>
          <a:lstStyle/>
          <a:p>
            <a:pPr algn="l" indent="0" lvl="0" marL="12700" rtl="0">
              <a:lnSpc>
                <a:spcPct val="100000"/>
              </a:lnSpc>
              <a:spcBef>
                <a:spcPts val="0"/>
              </a:spcBef>
              <a:spcAft>
                <a:spcPts val="0"/>
              </a:spcAft>
              <a:buSzPts val="1400"/>
              <a:buNone/>
            </a:pPr>
            <a:r>
              <a:rPr lang="en-US" sz="2800" u="none">
                <a:solidFill>
                  <a:srgbClr val="FF0000"/>
                </a:solidFill>
                <a:latin typeface="Calibri"/>
                <a:ea typeface="Calibri"/>
                <a:cs typeface="Calibri"/>
                <a:sym typeface="Calibri"/>
              </a:rPr>
              <a:t>Which hotel is most </a:t>
            </a:r>
            <a:r>
              <a:rPr lang="en-US" sz="2800" u="none">
                <a:solidFill>
                  <a:srgbClr val="FF0000"/>
                </a:solidFill>
              </a:rPr>
              <a:t>prefered</a:t>
            </a:r>
            <a:r>
              <a:rPr lang="en-US" sz="2800" u="none">
                <a:solidFill>
                  <a:srgbClr val="FF0000"/>
                </a:solidFill>
                <a:latin typeface="Calibri"/>
                <a:ea typeface="Calibri"/>
                <a:cs typeface="Calibri"/>
                <a:sym typeface="Calibri"/>
              </a:rPr>
              <a:t> by customers?</a:t>
            </a:r>
            <a:endParaRPr sz="2800">
              <a:latin typeface="Calibri"/>
              <a:ea typeface="Calibri"/>
              <a:cs typeface="Calibri"/>
              <a:sym typeface="Calibri"/>
            </a:endParaRPr>
          </a:p>
        </p:txBody>
      </p:sp>
      <p:sp>
        <p:nvSpPr>
          <p:cNvPr id="166" name="Google Shape;166;p20"/>
          <p:cNvSpPr txBox="1"/>
          <p:nvPr/>
        </p:nvSpPr>
        <p:spPr>
          <a:xfrm>
            <a:off x="316704" y="984402"/>
            <a:ext cx="9944738" cy="1683938"/>
          </a:xfrm>
          <a:prstGeom prst="rect">
            <a:avLst/>
          </a:prstGeom>
          <a:noFill/>
          <a:ln>
            <a:noFill/>
          </a:ln>
        </p:spPr>
        <p:txBody>
          <a:bodyPr anchor="t" anchorCtr="0" bIns="0" lIns="0" numCol="1" rIns="0" spcFirstLastPara="1" tIns="12700" wrap="square">
            <a:spAutoFit/>
          </a:bodyPr>
          <a:lstStyle/>
          <a:p>
            <a:pPr algn="l" indent="65405" lvl="0" marL="12700" marR="5080" rtl="0">
              <a:lnSpc>
                <a:spcPct val="100000"/>
              </a:lnSpc>
              <a:spcBef>
                <a:spcPts val="0"/>
              </a:spcBef>
              <a:spcAft>
                <a:spcPts val="0"/>
              </a:spcAft>
              <a:buClr>
                <a:srgbClr val="000000"/>
              </a:buClr>
              <a:buSzPts val="2400"/>
              <a:buFont typeface="Arial"/>
              <a:buNone/>
            </a:pPr>
            <a:r>
              <a:rPr b="0" cap="none" i="0" lang="en-US" strike="noStrike" sz="2400" u="none">
                <a:solidFill>
                  <a:schemeClr val="dk1"/>
                </a:solidFill>
                <a:latin typeface="Georgia"/>
                <a:ea typeface="Georgia"/>
                <a:cs typeface="Georgia"/>
                <a:sym typeface="Georgia"/>
              </a:rPr>
              <a:t>There are two hotels in the dataset one is resort hotel and another is city hotel  resort hotel is at 40000 mark and city hotel is at 79390 mark and total count was  119390</a:t>
            </a:r>
            <a:endParaRPr b="0" cap="none" i="0" strike="noStrike" sz="2400" u="none">
              <a:solidFill>
                <a:schemeClr val="dk1"/>
              </a:solidFill>
              <a:latin typeface="Georgia"/>
              <a:ea typeface="Georgia"/>
              <a:cs typeface="Georgia"/>
              <a:sym typeface="Georgia"/>
            </a:endParaRPr>
          </a:p>
        </p:txBody>
      </p:sp>
      <p:pic>
        <p:nvPicPr>
          <p:cNvPr id="167" name="Google Shape;167;p20"/>
          <p:cNvPicPr preferRelativeResize="0"/>
          <p:nvPr/>
        </p:nvPicPr>
        <p:blipFill rotWithShape="1">
          <a:blip r:embed="rId3">
            <a:alphaModFix/>
          </a:blip>
          <a:srcRect b="0" l="0" r="0" t="0"/>
          <a:stretch/>
        </p:blipFill>
        <p:spPr>
          <a:xfrm>
            <a:off x="2573020" y="2459735"/>
            <a:ext cx="4927600" cy="3149600"/>
          </a:xfrm>
          <a:prstGeom prst="rect">
            <a:avLst/>
          </a:prstGeom>
          <a:noFill/>
          <a:ln>
            <a:noFill/>
          </a:ln>
        </p:spPr>
      </p:pic>
      <p:sp>
        <p:nvSpPr>
          <p:cNvPr id="168" name="Google Shape;168;p20"/>
          <p:cNvSpPr txBox="1"/>
          <p:nvPr/>
        </p:nvSpPr>
        <p:spPr>
          <a:xfrm>
            <a:off x="250342" y="5725464"/>
            <a:ext cx="10941685" cy="391160"/>
          </a:xfrm>
          <a:prstGeom prst="rect">
            <a:avLst/>
          </a:prstGeom>
          <a:noFill/>
          <a:ln>
            <a:noFill/>
          </a:ln>
        </p:spPr>
        <p:txBody>
          <a:bodyPr anchor="t" anchorCtr="0" bIns="0" lIns="0" numCol="1" rIns="0" spcFirstLastPara="1" tIns="12700" wrap="square">
            <a:spAutoFit/>
          </a:bodyPr>
          <a:lstStyle/>
          <a:p>
            <a:pPr algn="l" indent="0" lvl="0" marL="12700" marR="0" rtl="0">
              <a:lnSpc>
                <a:spcPct val="100000"/>
              </a:lnSpc>
              <a:spcBef>
                <a:spcPts val="0"/>
              </a:spcBef>
              <a:spcAft>
                <a:spcPts val="0"/>
              </a:spcAft>
              <a:buClr>
                <a:srgbClr val="000000"/>
              </a:buClr>
              <a:buSzPts val="2400"/>
              <a:buFont typeface="Arial"/>
              <a:buNone/>
            </a:pPr>
            <a:r>
              <a:rPr b="0" cap="none" i="0" lang="en-US" strike="noStrike" sz="2400" u="none">
                <a:solidFill>
                  <a:schemeClr val="dk1"/>
                </a:solidFill>
                <a:latin typeface="Georgia"/>
                <a:ea typeface="Georgia"/>
                <a:cs typeface="Georgia"/>
                <a:sym typeface="Georgia"/>
              </a:rPr>
              <a:t>Answer: Guest is most preferred by city hotel because city hotel has maximum bookings</a:t>
            </a:r>
            <a:r>
              <a:rPr b="0" cap="none" i="0" lang="en-US" strike="noStrike" sz="1800" u="none">
                <a:solidFill>
                  <a:schemeClr val="dk1"/>
                </a:solidFill>
                <a:latin typeface="Calibri"/>
                <a:ea typeface="Calibri"/>
                <a:cs typeface="Calibri"/>
                <a:sym typeface="Calibri"/>
              </a:rPr>
              <a:t>.</a:t>
            </a:r>
            <a:endParaRPr b="0" cap="none" i="0" strike="noStrike" sz="1800" u="none">
              <a:solidFill>
                <a:schemeClr val="dk1"/>
              </a:solidFill>
              <a:latin typeface="Calibri"/>
              <a:ea typeface="Calibri"/>
              <a:cs typeface="Calibri"/>
              <a:sym typeface="Calibri"/>
            </a:endParaRPr>
          </a:p>
        </p:txBody>
      </p:sp>
      <p:pic>
        <p:nvPicPr>
          <p:cNvPr id="169" name="Google Shape;169;p20"/>
          <p:cNvPicPr preferRelativeResize="0"/>
          <p:nvPr/>
        </p:nvPicPr>
        <p:blipFill rotWithShape="1">
          <a:blip r:embed="rId4">
            <a:alphaModFix/>
          </a:blip>
          <a:srcRect b="0" l="0" r="0" t="0"/>
          <a:stretch/>
        </p:blipFill>
        <p:spPr>
          <a:xfrm>
            <a:off x="11155680" y="335279"/>
            <a:ext cx="579120" cy="5791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313131" y="226313"/>
            <a:ext cx="5441315" cy="513715"/>
          </a:xfrm>
          <a:prstGeom prst="rect">
            <a:avLst/>
          </a:prstGeom>
          <a:noFill/>
          <a:ln>
            <a:noFill/>
          </a:ln>
        </p:spPr>
        <p:txBody>
          <a:bodyPr anchor="t" anchorCtr="0" bIns="0" lIns="0" numCol="1" rIns="0" spcFirstLastPara="1" tIns="12700" wrap="square">
            <a:spAutoFit/>
          </a:bodyPr>
          <a:lstStyle/>
          <a:p>
            <a:pPr algn="l" indent="0" lvl="0" marL="12700" rtl="0">
              <a:lnSpc>
                <a:spcPct val="100000"/>
              </a:lnSpc>
              <a:spcBef>
                <a:spcPts val="0"/>
              </a:spcBef>
              <a:spcAft>
                <a:spcPts val="0"/>
              </a:spcAft>
              <a:buSzPts val="1400"/>
              <a:buNone/>
            </a:pPr>
            <a:r>
              <a:rPr lang="en-US" sz="3200" u="none">
                <a:solidFill>
                  <a:srgbClr val="FF0000"/>
                </a:solidFill>
              </a:rPr>
              <a:t>Which month </a:t>
            </a:r>
            <a:r>
              <a:rPr lang="en-US" sz="3200" u="none">
                <a:solidFill>
                  <a:srgbClr val="FF0000"/>
                </a:solidFill>
                <a:latin typeface="Calibri"/>
                <a:ea typeface="Calibri"/>
                <a:cs typeface="Calibri"/>
                <a:sym typeface="Calibri"/>
              </a:rPr>
              <a:t>visitors </a:t>
            </a:r>
            <a:r>
              <a:rPr lang="en-US" sz="3200" u="none">
                <a:solidFill>
                  <a:srgbClr val="FF0000"/>
                </a:solidFill>
              </a:rPr>
              <a:t>visit highly?</a:t>
            </a:r>
            <a:endParaRPr sz="3200">
              <a:latin typeface="Calibri"/>
              <a:ea typeface="Calibri"/>
              <a:cs typeface="Calibri"/>
              <a:sym typeface="Calibri"/>
            </a:endParaRPr>
          </a:p>
        </p:txBody>
      </p:sp>
      <p:pic>
        <p:nvPicPr>
          <p:cNvPr id="200" name="Google Shape;200;p24"/>
          <p:cNvPicPr preferRelativeResize="0"/>
          <p:nvPr/>
        </p:nvPicPr>
        <p:blipFill rotWithShape="1">
          <a:blip r:embed="rId3">
            <a:alphaModFix/>
          </a:blip>
          <a:srcRect b="0" l="0" r="0" t="0"/>
          <a:stretch/>
        </p:blipFill>
        <p:spPr>
          <a:xfrm>
            <a:off x="6847848" y="1900843"/>
            <a:ext cx="4940792" cy="4513316"/>
          </a:xfrm>
          <a:prstGeom prst="rect">
            <a:avLst/>
          </a:prstGeom>
          <a:noFill/>
          <a:ln>
            <a:noFill/>
          </a:ln>
        </p:spPr>
      </p:pic>
      <p:sp>
        <p:nvSpPr>
          <p:cNvPr id="201" name="Google Shape;201;p24"/>
          <p:cNvSpPr txBox="1"/>
          <p:nvPr/>
        </p:nvSpPr>
        <p:spPr>
          <a:xfrm>
            <a:off x="313131" y="1375917"/>
            <a:ext cx="6307455" cy="1305560"/>
          </a:xfrm>
          <a:prstGeom prst="rect">
            <a:avLst/>
          </a:prstGeom>
          <a:noFill/>
          <a:ln>
            <a:noFill/>
          </a:ln>
        </p:spPr>
        <p:txBody>
          <a:bodyPr anchor="t" anchorCtr="0" bIns="0" lIns="0" numCol="1" rIns="0" spcFirstLastPara="1" tIns="12050" wrap="square">
            <a:spAutoFit/>
          </a:bodyPr>
          <a:lstStyle/>
          <a:p>
            <a:pPr algn="l" indent="0" lvl="0" marL="12700" marR="5080" rtl="0">
              <a:lnSpc>
                <a:spcPct val="100000"/>
              </a:lnSpc>
              <a:spcBef>
                <a:spcPts val="0"/>
              </a:spcBef>
              <a:spcAft>
                <a:spcPts val="0"/>
              </a:spcAft>
              <a:buClr>
                <a:srgbClr val="000000"/>
              </a:buClr>
              <a:buSzPts val="2800"/>
              <a:buFont typeface="Arial"/>
              <a:buNone/>
            </a:pPr>
            <a:r>
              <a:rPr b="0" cap="none" i="0" lang="en-US" strike="noStrike" sz="2800" u="none">
                <a:solidFill>
                  <a:schemeClr val="dk1"/>
                </a:solidFill>
                <a:latin typeface="Georgia"/>
                <a:ea typeface="Georgia"/>
                <a:cs typeface="Georgia"/>
                <a:sym typeface="Georgia"/>
              </a:rPr>
              <a:t>By seeing the chart for 12 months timeframe  November December January period was  least booking period</a:t>
            </a:r>
            <a:endParaRPr b="0" cap="none" i="0" strike="noStrike" sz="2800" u="none">
              <a:solidFill>
                <a:schemeClr val="dk1"/>
              </a:solidFill>
              <a:latin typeface="Georgia"/>
              <a:ea typeface="Georgia"/>
              <a:cs typeface="Georgia"/>
              <a:sym typeface="Georgia"/>
            </a:endParaRPr>
          </a:p>
        </p:txBody>
      </p:sp>
      <p:sp>
        <p:nvSpPr>
          <p:cNvPr id="202" name="Google Shape;202;p24"/>
          <p:cNvSpPr txBox="1"/>
          <p:nvPr/>
        </p:nvSpPr>
        <p:spPr>
          <a:xfrm>
            <a:off x="313131" y="3887470"/>
            <a:ext cx="5899150" cy="878840"/>
          </a:xfrm>
          <a:prstGeom prst="rect">
            <a:avLst/>
          </a:prstGeom>
          <a:noFill/>
          <a:ln>
            <a:noFill/>
          </a:ln>
        </p:spPr>
        <p:txBody>
          <a:bodyPr anchor="t" anchorCtr="0" bIns="0" lIns="0" numCol="1" rIns="0" spcFirstLastPara="1" tIns="12050" wrap="square">
            <a:spAutoFit/>
          </a:bodyPr>
          <a:lstStyle/>
          <a:p>
            <a:pPr algn="l" indent="0" lvl="0" marL="12700" marR="5080" rtl="0">
              <a:lnSpc>
                <a:spcPct val="100000"/>
              </a:lnSpc>
              <a:spcBef>
                <a:spcPts val="0"/>
              </a:spcBef>
              <a:spcAft>
                <a:spcPts val="0"/>
              </a:spcAft>
              <a:buClr>
                <a:srgbClr val="000000"/>
              </a:buClr>
              <a:buSzPts val="2800"/>
              <a:buFont typeface="Arial"/>
              <a:buNone/>
            </a:pPr>
            <a:r>
              <a:rPr b="0" cap="none" i="0" lang="en-US" strike="noStrike" sz="2800" u="none">
                <a:solidFill>
                  <a:schemeClr val="dk1"/>
                </a:solidFill>
                <a:latin typeface="Georgia"/>
                <a:ea typeface="Georgia"/>
                <a:cs typeface="Georgia"/>
                <a:sym typeface="Georgia"/>
              </a:rPr>
              <a:t>ANS : August month has highest number  of visitors</a:t>
            </a:r>
            <a:endParaRPr b="0" cap="none" i="0" strike="noStrike" sz="2800" u="none">
              <a:solidFill>
                <a:schemeClr val="dk1"/>
              </a:solidFill>
              <a:latin typeface="Georgia"/>
              <a:ea typeface="Georgia"/>
              <a:cs typeface="Georgia"/>
              <a:sym typeface="Georgia"/>
            </a:endParaRPr>
          </a:p>
        </p:txBody>
      </p:sp>
      <p:pic>
        <p:nvPicPr>
          <p:cNvPr id="203" name="Google Shape;203;p24"/>
          <p:cNvPicPr preferRelativeResize="0"/>
          <p:nvPr/>
        </p:nvPicPr>
        <p:blipFill rotWithShape="1">
          <a:blip r:embed="rId4">
            <a:alphaModFix/>
          </a:blip>
          <a:srcRect b="0" l="0" r="0" t="0"/>
          <a:stretch/>
        </p:blipFill>
        <p:spPr>
          <a:xfrm>
            <a:off x="11273028" y="333756"/>
            <a:ext cx="579120" cy="5791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850493" y="698957"/>
            <a:ext cx="8884920" cy="574675"/>
          </a:xfrm>
          <a:prstGeom prst="rect">
            <a:avLst/>
          </a:prstGeom>
          <a:noFill/>
          <a:ln>
            <a:noFill/>
          </a:ln>
        </p:spPr>
        <p:txBody>
          <a:bodyPr anchor="t" anchorCtr="0" bIns="0" lIns="0" numCol="1" rIns="0" spcFirstLastPara="1" tIns="12700" wrap="square">
            <a:spAutoFit/>
          </a:bodyPr>
          <a:lstStyle/>
          <a:p>
            <a:pPr algn="l" indent="0" lvl="0" marL="12700" rtl="0">
              <a:lnSpc>
                <a:spcPct val="100000"/>
              </a:lnSpc>
              <a:spcBef>
                <a:spcPts val="0"/>
              </a:spcBef>
              <a:spcAft>
                <a:spcPts val="0"/>
              </a:spcAft>
              <a:buSzPts val="1400"/>
              <a:buNone/>
            </a:pPr>
            <a:r>
              <a:rPr lang="en-US" u="none">
                <a:solidFill>
                  <a:srgbClr val="FF0000"/>
                </a:solidFill>
              </a:rPr>
              <a:t>Which hotel mostly cancelled by the customers?</a:t>
            </a:r>
            <a:endParaRPr/>
          </a:p>
        </p:txBody>
      </p:sp>
      <p:pic>
        <p:nvPicPr>
          <p:cNvPr id="175" name="Google Shape;175;p21"/>
          <p:cNvPicPr preferRelativeResize="0"/>
          <p:nvPr/>
        </p:nvPicPr>
        <p:blipFill rotWithShape="1">
          <a:blip r:embed="rId3">
            <a:alphaModFix/>
          </a:blip>
          <a:srcRect b="0" l="0" r="0" t="0"/>
          <a:stretch/>
        </p:blipFill>
        <p:spPr>
          <a:xfrm>
            <a:off x="6483096" y="1790700"/>
            <a:ext cx="5473700" cy="3340100"/>
          </a:xfrm>
          <a:prstGeom prst="rect">
            <a:avLst/>
          </a:prstGeom>
          <a:noFill/>
          <a:ln>
            <a:noFill/>
          </a:ln>
        </p:spPr>
      </p:pic>
      <p:sp>
        <p:nvSpPr>
          <p:cNvPr id="176" name="Google Shape;176;p21"/>
          <p:cNvSpPr txBox="1"/>
          <p:nvPr/>
        </p:nvSpPr>
        <p:spPr>
          <a:xfrm>
            <a:off x="850493" y="1948433"/>
            <a:ext cx="5727065" cy="2821940"/>
          </a:xfrm>
          <a:prstGeom prst="rect">
            <a:avLst/>
          </a:prstGeom>
          <a:noFill/>
          <a:ln>
            <a:noFill/>
          </a:ln>
        </p:spPr>
        <p:txBody>
          <a:bodyPr anchor="t" anchorCtr="0" bIns="0" lIns="0" numCol="1" rIns="0" spcFirstLastPara="1" tIns="12050" wrap="square">
            <a:spAutoFit/>
          </a:bodyPr>
          <a:lstStyle/>
          <a:p>
            <a:pPr algn="l" indent="0" lvl="0" marL="12700" marR="445769" rtl="0">
              <a:lnSpc>
                <a:spcPct val="100000"/>
              </a:lnSpc>
              <a:spcBef>
                <a:spcPts val="0"/>
              </a:spcBef>
              <a:spcAft>
                <a:spcPts val="0"/>
              </a:spcAft>
              <a:buClr>
                <a:srgbClr val="000000"/>
              </a:buClr>
              <a:buSzPts val="2800"/>
              <a:buFont typeface="Arial"/>
              <a:buNone/>
            </a:pPr>
            <a:r>
              <a:rPr b="0" cap="none" i="0" lang="en-US" strike="noStrike" sz="2800" u="none">
                <a:solidFill>
                  <a:schemeClr val="dk1"/>
                </a:solidFill>
                <a:latin typeface="Georgia"/>
                <a:ea typeface="Georgia"/>
                <a:cs typeface="Georgia"/>
                <a:sym typeface="Georgia"/>
              </a:rPr>
              <a:t>The below chart shows the hotel  cancellation done by customers after  booking confirmation</a:t>
            </a:r>
            <a:endParaRPr b="0" cap="none" i="0" strike="noStrike" sz="2800" u="none">
              <a:solidFill>
                <a:schemeClr val="dk1"/>
              </a:solidFill>
              <a:latin typeface="Georgia"/>
              <a:ea typeface="Georgia"/>
              <a:cs typeface="Georgia"/>
              <a:sym typeface="Georgia"/>
            </a:endParaRPr>
          </a:p>
          <a:p>
            <a:pPr algn="l" indent="0" lvl="0" marL="0" marR="0" rtl="0">
              <a:lnSpc>
                <a:spcPct val="100000"/>
              </a:lnSpc>
              <a:spcBef>
                <a:spcPts val="0"/>
              </a:spcBef>
              <a:spcAft>
                <a:spcPts val="0"/>
              </a:spcAft>
              <a:buClr>
                <a:srgbClr val="000000"/>
              </a:buClr>
              <a:buSzPts val="3200"/>
              <a:buFont typeface="Arial"/>
              <a:buNone/>
            </a:pPr>
            <a:r>
              <a:t/>
            </a:r>
            <a:endParaRPr b="0" cap="none" i="0" strike="noStrike" sz="3200" u="none">
              <a:solidFill>
                <a:schemeClr val="dk1"/>
              </a:solidFill>
              <a:latin typeface="Georgia"/>
              <a:ea typeface="Georgia"/>
              <a:cs typeface="Georgia"/>
              <a:sym typeface="Georgia"/>
            </a:endParaRPr>
          </a:p>
          <a:p>
            <a:pPr algn="l" indent="0" lvl="0" marL="12700" marR="5080" rtl="0">
              <a:lnSpc>
                <a:spcPct val="107857"/>
              </a:lnSpc>
              <a:spcBef>
                <a:spcPts val="2310"/>
              </a:spcBef>
              <a:spcAft>
                <a:spcPts val="0"/>
              </a:spcAft>
              <a:buClr>
                <a:srgbClr val="000000"/>
              </a:buClr>
              <a:buSzPts val="2800"/>
              <a:buFont typeface="Arial"/>
              <a:buNone/>
            </a:pPr>
            <a:r>
              <a:rPr b="0" cap="none" i="0" lang="en-US" strike="noStrike" sz="2800" u="none">
                <a:solidFill>
                  <a:schemeClr val="dk1"/>
                </a:solidFill>
                <a:latin typeface="Georgia"/>
                <a:ea typeface="Georgia"/>
                <a:cs typeface="Georgia"/>
                <a:sym typeface="Georgia"/>
              </a:rPr>
              <a:t>ANS: The highest cancellation is shown  in city hotel</a:t>
            </a:r>
            <a:endParaRPr b="0" cap="none" i="0" strike="noStrike" sz="2800" u="none">
              <a:solidFill>
                <a:schemeClr val="dk1"/>
              </a:solidFill>
              <a:latin typeface="Georgia"/>
              <a:ea typeface="Georgia"/>
              <a:cs typeface="Georgia"/>
              <a:sym typeface="Georgia"/>
            </a:endParaRPr>
          </a:p>
        </p:txBody>
      </p:sp>
      <p:pic>
        <p:nvPicPr>
          <p:cNvPr id="177" name="Google Shape;177;p21"/>
          <p:cNvPicPr preferRelativeResize="0"/>
          <p:nvPr/>
        </p:nvPicPr>
        <p:blipFill rotWithShape="1">
          <a:blip r:embed="rId4">
            <a:alphaModFix/>
          </a:blip>
          <a:srcRect b="0" l="0" r="0" t="0"/>
          <a:stretch/>
        </p:blipFill>
        <p:spPr>
          <a:xfrm>
            <a:off x="11155680" y="335279"/>
            <a:ext cx="579120" cy="5791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728878" y="472185"/>
            <a:ext cx="10185400" cy="574040"/>
          </a:xfrm>
          <a:prstGeom prst="rect">
            <a:avLst/>
          </a:prstGeom>
          <a:noFill/>
          <a:ln>
            <a:noFill/>
          </a:ln>
        </p:spPr>
        <p:txBody>
          <a:bodyPr anchor="t" anchorCtr="0" bIns="0" lIns="0" numCol="1" rIns="0" spcFirstLastPara="1" tIns="12700" wrap="square">
            <a:spAutoFit/>
          </a:bodyPr>
          <a:lstStyle/>
          <a:p>
            <a:pPr algn="l" indent="0" lvl="0" marL="12700" rtl="0">
              <a:lnSpc>
                <a:spcPct val="100000"/>
              </a:lnSpc>
              <a:spcBef>
                <a:spcPts val="0"/>
              </a:spcBef>
              <a:spcAft>
                <a:spcPts val="0"/>
              </a:spcAft>
              <a:buSzPts val="1400"/>
              <a:buNone/>
            </a:pPr>
            <a:r>
              <a:rPr lang="en-US" u="none">
                <a:solidFill>
                  <a:srgbClr val="FF0000"/>
                </a:solidFill>
                <a:latin typeface="Calibri"/>
                <a:ea typeface="Calibri"/>
                <a:cs typeface="Calibri"/>
                <a:sym typeface="Calibri"/>
              </a:rPr>
              <a:t>Which type of customers highly visited on both hotels?</a:t>
            </a:r>
            <a:endParaRPr/>
          </a:p>
        </p:txBody>
      </p:sp>
      <p:sp>
        <p:nvSpPr>
          <p:cNvPr id="191" name="Google Shape;191;p23"/>
          <p:cNvSpPr txBox="1"/>
          <p:nvPr/>
        </p:nvSpPr>
        <p:spPr>
          <a:xfrm>
            <a:off x="663346" y="3537330"/>
            <a:ext cx="5126990" cy="887094"/>
          </a:xfrm>
          <a:prstGeom prst="rect">
            <a:avLst/>
          </a:prstGeom>
          <a:noFill/>
          <a:ln>
            <a:noFill/>
          </a:ln>
        </p:spPr>
        <p:txBody>
          <a:bodyPr anchor="t" anchorCtr="0" bIns="0" lIns="0" numCol="1" rIns="0" spcFirstLastPara="1" tIns="27300" wrap="square">
            <a:spAutoFit/>
          </a:bodyPr>
          <a:lstStyle/>
          <a:p>
            <a:pPr algn="l" indent="0" lvl="0" marL="12700" marR="5080" rtl="0">
              <a:lnSpc>
                <a:spcPct val="104687"/>
              </a:lnSpc>
              <a:spcBef>
                <a:spcPts val="0"/>
              </a:spcBef>
              <a:spcAft>
                <a:spcPts val="0"/>
              </a:spcAft>
              <a:buClr>
                <a:srgbClr val="000000"/>
              </a:buClr>
              <a:buSzPts val="2800"/>
              <a:buFont typeface="Arial"/>
              <a:buNone/>
            </a:pPr>
            <a:r>
              <a:rPr b="0" cap="none" i="0" lang="en-US" strike="noStrike" sz="2800" u="none">
                <a:solidFill>
                  <a:schemeClr val="dk1"/>
                </a:solidFill>
                <a:latin typeface="Georgia"/>
                <a:ea typeface="Georgia"/>
                <a:cs typeface="Georgia"/>
                <a:sym typeface="Georgia"/>
              </a:rPr>
              <a:t>ANS : Transient type of customer is  highly visit on both hotels</a:t>
            </a:r>
            <a:r>
              <a:rPr b="0" cap="none" i="0" lang="en-US" strike="noStrike" sz="3200" u="none">
                <a:solidFill>
                  <a:schemeClr val="dk1"/>
                </a:solidFill>
                <a:latin typeface="Georgia"/>
                <a:ea typeface="Georgia"/>
                <a:cs typeface="Georgia"/>
                <a:sym typeface="Georgia"/>
              </a:rPr>
              <a:t>.</a:t>
            </a:r>
            <a:endParaRPr b="0" cap="none" i="0" strike="noStrike" sz="3200" u="none">
              <a:solidFill>
                <a:schemeClr val="dk1"/>
              </a:solidFill>
              <a:latin typeface="Georgia"/>
              <a:ea typeface="Georgia"/>
              <a:cs typeface="Georgia"/>
              <a:sym typeface="Georgia"/>
            </a:endParaRPr>
          </a:p>
        </p:txBody>
      </p:sp>
      <p:pic>
        <p:nvPicPr>
          <p:cNvPr id="192" name="Google Shape;192;p23"/>
          <p:cNvPicPr preferRelativeResize="0"/>
          <p:nvPr/>
        </p:nvPicPr>
        <p:blipFill rotWithShape="1">
          <a:blip r:embed="rId3">
            <a:alphaModFix/>
          </a:blip>
          <a:srcRect b="0" l="0" r="0" t="0"/>
          <a:stretch/>
        </p:blipFill>
        <p:spPr>
          <a:xfrm>
            <a:off x="6433985" y="1734899"/>
            <a:ext cx="5556268" cy="4511389"/>
          </a:xfrm>
          <a:prstGeom prst="rect">
            <a:avLst/>
          </a:prstGeom>
          <a:noFill/>
          <a:ln>
            <a:noFill/>
          </a:ln>
        </p:spPr>
      </p:pic>
      <p:sp>
        <p:nvSpPr>
          <p:cNvPr id="193" name="Google Shape;193;p23"/>
          <p:cNvSpPr txBox="1"/>
          <p:nvPr/>
        </p:nvSpPr>
        <p:spPr>
          <a:xfrm>
            <a:off x="663346" y="1501521"/>
            <a:ext cx="4679315" cy="878840"/>
          </a:xfrm>
          <a:prstGeom prst="rect">
            <a:avLst/>
          </a:prstGeom>
          <a:noFill/>
          <a:ln>
            <a:noFill/>
          </a:ln>
        </p:spPr>
        <p:txBody>
          <a:bodyPr anchor="t" anchorCtr="0" bIns="0" lIns="0" numCol="1" rIns="0" spcFirstLastPara="1" tIns="12050" wrap="square">
            <a:spAutoFit/>
          </a:bodyPr>
          <a:lstStyle/>
          <a:p>
            <a:pPr algn="l" indent="0" lvl="0" marL="12700" marR="5080" rtl="0">
              <a:lnSpc>
                <a:spcPct val="100000"/>
              </a:lnSpc>
              <a:spcBef>
                <a:spcPts val="0"/>
              </a:spcBef>
              <a:spcAft>
                <a:spcPts val="0"/>
              </a:spcAft>
              <a:buClr>
                <a:srgbClr val="000000"/>
              </a:buClr>
              <a:buSzPts val="2800"/>
              <a:buFont typeface="Arial"/>
              <a:buNone/>
            </a:pPr>
            <a:r>
              <a:rPr b="0" cap="none" i="0" lang="en-US" strike="noStrike" sz="2800" u="none">
                <a:solidFill>
                  <a:schemeClr val="dk1"/>
                </a:solidFill>
                <a:latin typeface="Georgia"/>
                <a:ea typeface="Georgia"/>
                <a:cs typeface="Georgia"/>
                <a:sym typeface="Georgia"/>
              </a:rPr>
              <a:t>Below chart represents different  type of customers visiting hotels</a:t>
            </a:r>
            <a:endParaRPr b="0" cap="none" i="0" strike="noStrike" sz="2800" u="none">
              <a:solidFill>
                <a:schemeClr val="dk1"/>
              </a:solidFill>
              <a:latin typeface="Georgia"/>
              <a:ea typeface="Georgia"/>
              <a:cs typeface="Georgia"/>
              <a:sym typeface="Georgia"/>
            </a:endParaRPr>
          </a:p>
        </p:txBody>
      </p:sp>
      <p:pic>
        <p:nvPicPr>
          <p:cNvPr id="194" name="Google Shape;194;p23"/>
          <p:cNvPicPr preferRelativeResize="0"/>
          <p:nvPr/>
        </p:nvPicPr>
        <p:blipFill rotWithShape="1">
          <a:blip r:embed="rId4">
            <a:alphaModFix/>
          </a:blip>
          <a:srcRect b="0" l="0" r="0" t="0"/>
          <a:stretch/>
        </p:blipFill>
        <p:spPr>
          <a:xfrm>
            <a:off x="11277600" y="236220"/>
            <a:ext cx="579120" cy="5791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23671" y="615188"/>
            <a:ext cx="7242175" cy="574040"/>
          </a:xfrm>
          <a:prstGeom prst="rect">
            <a:avLst/>
          </a:prstGeom>
          <a:noFill/>
          <a:ln>
            <a:noFill/>
          </a:ln>
        </p:spPr>
        <p:txBody>
          <a:bodyPr anchor="t" anchorCtr="0" bIns="0" lIns="0" numCol="1" rIns="0" spcFirstLastPara="1" tIns="12700" wrap="square">
            <a:spAutoFit/>
          </a:bodyPr>
          <a:lstStyle/>
          <a:p>
            <a:pPr algn="l" indent="0" lvl="0" marL="12700" rtl="0">
              <a:lnSpc>
                <a:spcPct val="100000"/>
              </a:lnSpc>
              <a:spcBef>
                <a:spcPts val="0"/>
              </a:spcBef>
              <a:spcAft>
                <a:spcPts val="0"/>
              </a:spcAft>
              <a:buSzPts val="1400"/>
              <a:buNone/>
            </a:pPr>
            <a:r>
              <a:rPr lang="en-US" sz="3200" u="none">
                <a:solidFill>
                  <a:srgbClr val="FF0000"/>
                </a:solidFill>
                <a:latin typeface="Calibri"/>
                <a:ea typeface="Calibri"/>
                <a:cs typeface="Calibri"/>
                <a:sym typeface="Calibri"/>
              </a:rPr>
              <a:t>What is the percentage of </a:t>
            </a:r>
            <a:r>
              <a:rPr lang="en-US" u="none">
                <a:solidFill>
                  <a:srgbClr val="FF0000"/>
                </a:solidFill>
                <a:latin typeface="Calibri"/>
                <a:ea typeface="Calibri"/>
                <a:cs typeface="Calibri"/>
                <a:sym typeface="Calibri"/>
              </a:rPr>
              <a:t>repeated </a:t>
            </a:r>
            <a:r>
              <a:rPr lang="en-US" sz="3200" u="none">
                <a:solidFill>
                  <a:srgbClr val="FF0000"/>
                </a:solidFill>
                <a:latin typeface="Calibri"/>
                <a:ea typeface="Calibri"/>
                <a:cs typeface="Calibri"/>
                <a:sym typeface="Calibri"/>
              </a:rPr>
              <a:t>guest?</a:t>
            </a:r>
            <a:endParaRPr sz="3200">
              <a:latin typeface="Calibri"/>
              <a:ea typeface="Calibri"/>
              <a:cs typeface="Calibri"/>
              <a:sym typeface="Calibri"/>
            </a:endParaRPr>
          </a:p>
        </p:txBody>
      </p:sp>
      <p:sp>
        <p:nvSpPr>
          <p:cNvPr id="183" name="Google Shape;183;p22"/>
          <p:cNvSpPr txBox="1"/>
          <p:nvPr/>
        </p:nvSpPr>
        <p:spPr>
          <a:xfrm>
            <a:off x="705408" y="1630172"/>
            <a:ext cx="5916930" cy="2611755"/>
          </a:xfrm>
          <a:prstGeom prst="rect">
            <a:avLst/>
          </a:prstGeom>
          <a:noFill/>
          <a:ln>
            <a:noFill/>
          </a:ln>
        </p:spPr>
        <p:txBody>
          <a:bodyPr anchor="t" anchorCtr="0" bIns="0" lIns="0" numCol="1" rIns="0" spcFirstLastPara="1" tIns="12050" wrap="square">
            <a:spAutoFit/>
          </a:bodyPr>
          <a:lstStyle/>
          <a:p>
            <a:pPr algn="l" indent="0" lvl="0" marL="12700" marR="5080" rtl="0">
              <a:lnSpc>
                <a:spcPct val="100000"/>
              </a:lnSpc>
              <a:spcBef>
                <a:spcPts val="0"/>
              </a:spcBef>
              <a:spcAft>
                <a:spcPts val="0"/>
              </a:spcAft>
              <a:buClr>
                <a:srgbClr val="000000"/>
              </a:buClr>
              <a:buSzPts val="2800"/>
              <a:buFont typeface="Arial"/>
              <a:buNone/>
            </a:pPr>
            <a:r>
              <a:rPr b="0" cap="none" i="0" lang="en-US" strike="noStrike" sz="2800" u="none">
                <a:solidFill>
                  <a:schemeClr val="dk1"/>
                </a:solidFill>
                <a:latin typeface="Georgia"/>
                <a:ea typeface="Georgia"/>
                <a:cs typeface="Georgia"/>
                <a:sym typeface="Georgia"/>
              </a:rPr>
              <a:t>The below chart represents the  percentage of customers visiting hotel on  more than once</a:t>
            </a:r>
            <a:endParaRPr b="0" cap="none" i="0" strike="noStrike" sz="2800" u="none">
              <a:solidFill>
                <a:schemeClr val="dk1"/>
              </a:solidFill>
              <a:latin typeface="Georgia"/>
              <a:ea typeface="Georgia"/>
              <a:cs typeface="Georgia"/>
              <a:sym typeface="Georgia"/>
            </a:endParaRPr>
          </a:p>
          <a:p>
            <a:pPr algn="l" indent="0" lvl="0" marL="0" marR="0" rtl="0">
              <a:lnSpc>
                <a:spcPct val="100000"/>
              </a:lnSpc>
              <a:spcBef>
                <a:spcPts val="0"/>
              </a:spcBef>
              <a:spcAft>
                <a:spcPts val="0"/>
              </a:spcAft>
              <a:buClr>
                <a:srgbClr val="000000"/>
              </a:buClr>
              <a:buSzPts val="3200"/>
              <a:buFont typeface="Arial"/>
              <a:buNone/>
            </a:pPr>
            <a:r>
              <a:t/>
            </a:r>
            <a:endParaRPr b="0" cap="none" i="0" strike="noStrike" sz="3200" u="none">
              <a:solidFill>
                <a:schemeClr val="dk1"/>
              </a:solidFill>
              <a:latin typeface="Georgia"/>
              <a:ea typeface="Georgia"/>
              <a:cs typeface="Georgia"/>
              <a:sym typeface="Georgia"/>
            </a:endParaRPr>
          </a:p>
          <a:p>
            <a:pPr algn="l" indent="0" lvl="0" marL="0" marR="0" rtl="0">
              <a:lnSpc>
                <a:spcPct val="100000"/>
              </a:lnSpc>
              <a:spcBef>
                <a:spcPts val="55"/>
              </a:spcBef>
              <a:spcAft>
                <a:spcPts val="0"/>
              </a:spcAft>
              <a:buClr>
                <a:srgbClr val="000000"/>
              </a:buClr>
              <a:buSzPts val="2850"/>
              <a:buFont typeface="Arial"/>
              <a:buNone/>
            </a:pPr>
            <a:r>
              <a:t/>
            </a:r>
            <a:endParaRPr b="0" cap="none" i="0" strike="noStrike" sz="2850" u="none">
              <a:solidFill>
                <a:schemeClr val="dk1"/>
              </a:solidFill>
              <a:latin typeface="Georgia"/>
              <a:ea typeface="Georgia"/>
              <a:cs typeface="Georgia"/>
              <a:sym typeface="Georgia"/>
            </a:endParaRPr>
          </a:p>
          <a:p>
            <a:pPr algn="l" indent="0" lvl="0" marL="12700" marR="0" rtl="0">
              <a:lnSpc>
                <a:spcPct val="100000"/>
              </a:lnSpc>
              <a:spcBef>
                <a:spcPts val="0"/>
              </a:spcBef>
              <a:spcAft>
                <a:spcPts val="0"/>
              </a:spcAft>
              <a:buClr>
                <a:srgbClr val="000000"/>
              </a:buClr>
              <a:buSzPts val="2800"/>
              <a:buFont typeface="Arial"/>
              <a:buNone/>
            </a:pPr>
            <a:r>
              <a:rPr b="0" cap="none" i="0" lang="en-US" strike="noStrike" sz="2800" u="none">
                <a:solidFill>
                  <a:schemeClr val="dk1"/>
                </a:solidFill>
                <a:latin typeface="Georgia"/>
                <a:ea typeface="Georgia"/>
                <a:cs typeface="Georgia"/>
                <a:sym typeface="Georgia"/>
              </a:rPr>
              <a:t>Ans:3.2 percentage of guest are repeated</a:t>
            </a:r>
            <a:endParaRPr b="0" cap="none" i="0" strike="noStrike" sz="2800" u="none">
              <a:solidFill>
                <a:schemeClr val="dk1"/>
              </a:solidFill>
              <a:latin typeface="Georgia"/>
              <a:ea typeface="Georgia"/>
              <a:cs typeface="Georgia"/>
              <a:sym typeface="Georgia"/>
            </a:endParaRPr>
          </a:p>
        </p:txBody>
      </p:sp>
      <p:pic>
        <p:nvPicPr>
          <p:cNvPr id="184" name="Google Shape;184;p22"/>
          <p:cNvPicPr preferRelativeResize="0"/>
          <p:nvPr/>
        </p:nvPicPr>
        <p:blipFill rotWithShape="1">
          <a:blip r:embed="rId3">
            <a:alphaModFix/>
          </a:blip>
          <a:srcRect b="0" l="0" r="0" t="0"/>
          <a:stretch/>
        </p:blipFill>
        <p:spPr>
          <a:xfrm>
            <a:off x="6756548" y="2001801"/>
            <a:ext cx="4896715" cy="3548390"/>
          </a:xfrm>
          <a:prstGeom prst="rect">
            <a:avLst/>
          </a:prstGeom>
          <a:noFill/>
          <a:ln>
            <a:noFill/>
          </a:ln>
        </p:spPr>
      </p:pic>
      <p:pic>
        <p:nvPicPr>
          <p:cNvPr id="185" name="Google Shape;185;p22"/>
          <p:cNvPicPr preferRelativeResize="0"/>
          <p:nvPr/>
        </p:nvPicPr>
        <p:blipFill rotWithShape="1">
          <a:blip r:embed="rId4">
            <a:alphaModFix/>
          </a:blip>
          <a:srcRect b="0" l="0" r="0" t="0"/>
          <a:stretch/>
        </p:blipFill>
        <p:spPr>
          <a:xfrm>
            <a:off x="11155680" y="335279"/>
            <a:ext cx="579120" cy="5791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916939" y="721232"/>
            <a:ext cx="8644890" cy="513715"/>
          </a:xfrm>
          <a:prstGeom prst="rect">
            <a:avLst/>
          </a:prstGeom>
          <a:noFill/>
          <a:ln>
            <a:noFill/>
          </a:ln>
        </p:spPr>
        <p:txBody>
          <a:bodyPr anchor="t" anchorCtr="0" bIns="0" lIns="0" numCol="1" rIns="0" spcFirstLastPara="1" tIns="13325" wrap="square">
            <a:spAutoFit/>
          </a:bodyPr>
          <a:lstStyle/>
          <a:p>
            <a:pPr algn="l" indent="0" lvl="0" marL="12700" rtl="0">
              <a:lnSpc>
                <a:spcPct val="100000"/>
              </a:lnSpc>
              <a:spcBef>
                <a:spcPts val="0"/>
              </a:spcBef>
              <a:spcAft>
                <a:spcPts val="0"/>
              </a:spcAft>
              <a:buSzPts val="1400"/>
              <a:buNone/>
            </a:pPr>
            <a:r>
              <a:rPr lang="en-US" sz="3200" u="none">
                <a:solidFill>
                  <a:srgbClr val="FF0000"/>
                </a:solidFill>
                <a:latin typeface="Calibri"/>
                <a:ea typeface="Calibri"/>
                <a:cs typeface="Calibri"/>
                <a:sym typeface="Calibri"/>
              </a:rPr>
              <a:t>What is the percentage distribution of deposit type?</a:t>
            </a:r>
            <a:endParaRPr sz="3200">
              <a:latin typeface="Calibri"/>
              <a:ea typeface="Calibri"/>
              <a:cs typeface="Calibri"/>
              <a:sym typeface="Calibri"/>
            </a:endParaRPr>
          </a:p>
        </p:txBody>
      </p:sp>
      <p:sp>
        <p:nvSpPr>
          <p:cNvPr id="209" name="Google Shape;209;p25"/>
          <p:cNvSpPr txBox="1"/>
          <p:nvPr/>
        </p:nvSpPr>
        <p:spPr>
          <a:xfrm>
            <a:off x="953211" y="1852929"/>
            <a:ext cx="5622290" cy="2701290"/>
          </a:xfrm>
          <a:prstGeom prst="rect">
            <a:avLst/>
          </a:prstGeom>
          <a:noFill/>
          <a:ln>
            <a:noFill/>
          </a:ln>
        </p:spPr>
        <p:txBody>
          <a:bodyPr anchor="t" anchorCtr="0" bIns="0" lIns="0" numCol="1" rIns="0" spcFirstLastPara="1" tIns="12050" wrap="square">
            <a:spAutoFit/>
          </a:bodyPr>
          <a:lstStyle/>
          <a:p>
            <a:pPr algn="l" indent="0" lvl="0" marL="12700" marR="187960" rtl="0">
              <a:lnSpc>
                <a:spcPct val="100000"/>
              </a:lnSpc>
              <a:spcBef>
                <a:spcPts val="0"/>
              </a:spcBef>
              <a:spcAft>
                <a:spcPts val="0"/>
              </a:spcAft>
              <a:buClr>
                <a:srgbClr val="000000"/>
              </a:buClr>
              <a:buSzPts val="2800"/>
              <a:buFont typeface="Arial"/>
              <a:buNone/>
            </a:pPr>
            <a:r>
              <a:rPr b="0" cap="none" i="0" lang="en-US" strike="noStrike" sz="2800" u="none">
                <a:solidFill>
                  <a:schemeClr val="dk1"/>
                </a:solidFill>
                <a:latin typeface="Georgia"/>
                <a:ea typeface="Georgia"/>
                <a:cs typeface="Georgia"/>
                <a:sym typeface="Georgia"/>
              </a:rPr>
              <a:t>The graph is for percentage of deposit  type on both hotels.</a:t>
            </a:r>
            <a:endParaRPr b="0" cap="none" i="0" strike="noStrike" sz="2800" u="none">
              <a:solidFill>
                <a:schemeClr val="dk1"/>
              </a:solidFill>
              <a:latin typeface="Georgia"/>
              <a:ea typeface="Georgia"/>
              <a:cs typeface="Georgia"/>
              <a:sym typeface="Georgia"/>
            </a:endParaRPr>
          </a:p>
          <a:p>
            <a:pPr algn="l" indent="0" lvl="0" marL="0" marR="0" rtl="0">
              <a:lnSpc>
                <a:spcPct val="100000"/>
              </a:lnSpc>
              <a:spcBef>
                <a:spcPts val="0"/>
              </a:spcBef>
              <a:spcAft>
                <a:spcPts val="0"/>
              </a:spcAft>
              <a:buClr>
                <a:srgbClr val="000000"/>
              </a:buClr>
              <a:buSzPts val="3200"/>
              <a:buFont typeface="Arial"/>
              <a:buNone/>
            </a:pPr>
            <a:r>
              <a:t/>
            </a:r>
            <a:endParaRPr b="0" cap="none" i="0" strike="noStrike" sz="3200" u="none">
              <a:solidFill>
                <a:schemeClr val="dk1"/>
              </a:solidFill>
              <a:latin typeface="Georgia"/>
              <a:ea typeface="Georgia"/>
              <a:cs typeface="Georgia"/>
              <a:sym typeface="Georgia"/>
            </a:endParaRPr>
          </a:p>
          <a:p>
            <a:pPr algn="l" indent="0" lvl="0" marL="0" marR="0" rtl="0">
              <a:lnSpc>
                <a:spcPct val="100000"/>
              </a:lnSpc>
              <a:spcBef>
                <a:spcPts val="0"/>
              </a:spcBef>
              <a:spcAft>
                <a:spcPts val="0"/>
              </a:spcAft>
              <a:buClr>
                <a:srgbClr val="000000"/>
              </a:buClr>
              <a:buSzPts val="4150"/>
              <a:buFont typeface="Arial"/>
              <a:buNone/>
            </a:pPr>
            <a:r>
              <a:t/>
            </a:r>
            <a:endParaRPr b="0" cap="none" i="0" strike="noStrike" sz="4150" u="none">
              <a:solidFill>
                <a:schemeClr val="dk1"/>
              </a:solidFill>
              <a:latin typeface="Georgia"/>
              <a:ea typeface="Georgia"/>
              <a:cs typeface="Georgia"/>
              <a:sym typeface="Georgia"/>
            </a:endParaRPr>
          </a:p>
          <a:p>
            <a:pPr algn="l" indent="0" lvl="0" marL="12700" marR="5080" rtl="0">
              <a:lnSpc>
                <a:spcPct val="107857"/>
              </a:lnSpc>
              <a:spcBef>
                <a:spcPts val="0"/>
              </a:spcBef>
              <a:spcAft>
                <a:spcPts val="0"/>
              </a:spcAft>
              <a:buClr>
                <a:srgbClr val="000000"/>
              </a:buClr>
              <a:buSzPts val="2800"/>
              <a:buFont typeface="Arial"/>
              <a:buNone/>
            </a:pPr>
            <a:r>
              <a:rPr b="0" cap="none" i="0" lang="en-US" strike="noStrike" sz="2800" u="none">
                <a:solidFill>
                  <a:schemeClr val="dk1"/>
                </a:solidFill>
                <a:latin typeface="Georgia"/>
                <a:ea typeface="Georgia"/>
                <a:cs typeface="Georgia"/>
                <a:sym typeface="Georgia"/>
              </a:rPr>
              <a:t>ANS : 87.6% percentage is deposit type  on both hotels.</a:t>
            </a:r>
            <a:endParaRPr b="0" cap="none" i="0" strike="noStrike" sz="2800" u="none">
              <a:solidFill>
                <a:schemeClr val="dk1"/>
              </a:solidFill>
              <a:latin typeface="Georgia"/>
              <a:ea typeface="Georgia"/>
              <a:cs typeface="Georgia"/>
              <a:sym typeface="Georgia"/>
            </a:endParaRPr>
          </a:p>
        </p:txBody>
      </p:sp>
      <p:pic>
        <p:nvPicPr>
          <p:cNvPr id="210" name="Google Shape;210;p25"/>
          <p:cNvPicPr preferRelativeResize="0"/>
          <p:nvPr/>
        </p:nvPicPr>
        <p:blipFill rotWithShape="1">
          <a:blip r:embed="rId3">
            <a:alphaModFix/>
          </a:blip>
          <a:srcRect b="0" l="0" r="0" t="0"/>
          <a:stretch/>
        </p:blipFill>
        <p:spPr>
          <a:xfrm>
            <a:off x="7137882" y="1800337"/>
            <a:ext cx="4723429" cy="3338139"/>
          </a:xfrm>
          <a:prstGeom prst="rect">
            <a:avLst/>
          </a:prstGeom>
          <a:noFill/>
          <a:ln>
            <a:noFill/>
          </a:ln>
        </p:spPr>
      </p:pic>
      <p:pic>
        <p:nvPicPr>
          <p:cNvPr id="211" name="Google Shape;211;p25"/>
          <p:cNvPicPr preferRelativeResize="0"/>
          <p:nvPr/>
        </p:nvPicPr>
        <p:blipFill rotWithShape="1">
          <a:blip r:embed="rId4">
            <a:alphaModFix/>
          </a:blip>
          <a:srcRect b="0" l="0" r="0" t="0"/>
          <a:stretch/>
        </p:blipFill>
        <p:spPr>
          <a:xfrm>
            <a:off x="11155680" y="335279"/>
            <a:ext cx="579120" cy="5791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916939" y="648080"/>
            <a:ext cx="2311400" cy="635000"/>
          </a:xfrm>
          <a:prstGeom prst="rect">
            <a:avLst/>
          </a:prstGeom>
          <a:noFill/>
          <a:ln>
            <a:noFill/>
          </a:ln>
        </p:spPr>
        <p:txBody>
          <a:bodyPr anchor="t" anchorCtr="0" bIns="0" lIns="0" numCol="1" rIns="0" spcFirstLastPara="1" tIns="12050" wrap="square">
            <a:spAutoFit/>
          </a:bodyPr>
          <a:lstStyle/>
          <a:p>
            <a:pPr algn="l" indent="0" lvl="0" marL="12700" rtl="0">
              <a:lnSpc>
                <a:spcPct val="100000"/>
              </a:lnSpc>
              <a:spcBef>
                <a:spcPts val="0"/>
              </a:spcBef>
              <a:spcAft>
                <a:spcPts val="0"/>
              </a:spcAft>
              <a:buSzPts val="1400"/>
              <a:buNone/>
            </a:pPr>
            <a:r>
              <a:rPr b="1" lang="en-US">
                <a:latin typeface="Calibri"/>
                <a:ea typeface="Calibri"/>
                <a:cs typeface="Calibri"/>
                <a:sym typeface="Calibri"/>
              </a:rPr>
              <a:t>Challenges</a:t>
            </a:r>
            <a:r>
              <a:rPr b="1" lang="en-US" u="none">
                <a:latin typeface="Calibri"/>
                <a:ea typeface="Calibri"/>
                <a:cs typeface="Calibri"/>
                <a:sym typeface="Calibri"/>
              </a:rPr>
              <a:t> </a:t>
            </a:r>
            <a:r>
              <a:rPr lang="en-US" sz="4000" u="none"/>
              <a:t>:</a:t>
            </a:r>
            <a:endParaRPr sz="4000">
              <a:latin typeface="Calibri"/>
              <a:ea typeface="Calibri"/>
              <a:cs typeface="Calibri"/>
              <a:sym typeface="Calibri"/>
            </a:endParaRPr>
          </a:p>
        </p:txBody>
      </p:sp>
      <p:sp>
        <p:nvSpPr>
          <p:cNvPr id="217" name="Google Shape;217;p26"/>
          <p:cNvSpPr txBox="1"/>
          <p:nvPr/>
        </p:nvSpPr>
        <p:spPr>
          <a:xfrm>
            <a:off x="916939" y="1667636"/>
            <a:ext cx="4963795" cy="2748280"/>
          </a:xfrm>
          <a:prstGeom prst="rect">
            <a:avLst/>
          </a:prstGeom>
          <a:noFill/>
          <a:ln>
            <a:noFill/>
          </a:ln>
        </p:spPr>
        <p:txBody>
          <a:bodyPr anchor="t" anchorCtr="0" bIns="0" lIns="0" numCol="1" rIns="0" spcFirstLastPara="1" tIns="53975" wrap="square">
            <a:spAutoFit/>
          </a:bodyPr>
          <a:lstStyle/>
          <a:p>
            <a:pPr algn="l" indent="-229234" lvl="0" marL="241300" marR="236220" rtl="0">
              <a:lnSpc>
                <a:spcPct val="107916"/>
              </a:lnSpc>
              <a:spcBef>
                <a:spcPts val="0"/>
              </a:spcBef>
              <a:spcAft>
                <a:spcPts val="0"/>
              </a:spcAft>
              <a:buClr>
                <a:schemeClr val="dk1"/>
              </a:buClr>
              <a:buSzPts val="2400"/>
              <a:buFont typeface="Arial"/>
              <a:buChar char="•"/>
            </a:pPr>
            <a:r>
              <a:rPr b="0" cap="none" i="0" lang="en-US" strike="noStrike" sz="2400" u="none">
                <a:solidFill>
                  <a:schemeClr val="dk1"/>
                </a:solidFill>
                <a:latin typeface="Calibri"/>
                <a:ea typeface="Calibri"/>
                <a:cs typeface="Calibri"/>
                <a:sym typeface="Calibri"/>
              </a:rPr>
              <a:t>Huge amount of data was present in  dataset.</a:t>
            </a:r>
            <a:endParaRPr b="0" cap="none" i="0" strike="noStrike" sz="2400" u="none">
              <a:solidFill>
                <a:schemeClr val="dk1"/>
              </a:solidFill>
              <a:latin typeface="Calibri"/>
              <a:ea typeface="Calibri"/>
              <a:cs typeface="Calibri"/>
              <a:sym typeface="Calibri"/>
            </a:endParaRPr>
          </a:p>
          <a:p>
            <a:pPr algn="l" indent="-229234" lvl="0" marL="241300" marR="0" rtl="0">
              <a:lnSpc>
                <a:spcPct val="100000"/>
              </a:lnSpc>
              <a:spcBef>
                <a:spcPts val="690"/>
              </a:spcBef>
              <a:spcAft>
                <a:spcPts val="0"/>
              </a:spcAft>
              <a:buClr>
                <a:schemeClr val="dk1"/>
              </a:buClr>
              <a:buSzPts val="2400"/>
              <a:buFont typeface="Arial"/>
              <a:buChar char="•"/>
            </a:pPr>
            <a:r>
              <a:rPr b="0" cap="none" i="0" lang="en-US" strike="noStrike" sz="2400" u="none">
                <a:solidFill>
                  <a:schemeClr val="dk1"/>
                </a:solidFill>
                <a:latin typeface="Calibri"/>
                <a:ea typeface="Calibri"/>
                <a:cs typeface="Calibri"/>
                <a:sym typeface="Calibri"/>
              </a:rPr>
              <a:t>Dealt with some missing values.</a:t>
            </a:r>
            <a:endParaRPr b="0" cap="none" i="0" strike="noStrike" sz="2400" u="none">
              <a:solidFill>
                <a:schemeClr val="dk1"/>
              </a:solidFill>
              <a:latin typeface="Calibri"/>
              <a:ea typeface="Calibri"/>
              <a:cs typeface="Calibri"/>
              <a:sym typeface="Calibri"/>
            </a:endParaRPr>
          </a:p>
          <a:p>
            <a:pPr algn="l" indent="-229234" lvl="0" marL="241300" marR="645160" rtl="0">
              <a:lnSpc>
                <a:spcPct val="107916"/>
              </a:lnSpc>
              <a:spcBef>
                <a:spcPts val="1035"/>
              </a:spcBef>
              <a:spcAft>
                <a:spcPts val="0"/>
              </a:spcAft>
              <a:buClr>
                <a:schemeClr val="dk1"/>
              </a:buClr>
              <a:buSzPts val="2400"/>
              <a:buFont typeface="Arial"/>
              <a:buChar char="•"/>
            </a:pPr>
            <a:r>
              <a:rPr b="0" cap="none" i="0" lang="en-US" strike="noStrike" sz="2400" u="none">
                <a:solidFill>
                  <a:schemeClr val="dk1"/>
                </a:solidFill>
                <a:latin typeface="Calibri"/>
                <a:ea typeface="Calibri"/>
                <a:cs typeface="Calibri"/>
                <a:sym typeface="Calibri"/>
              </a:rPr>
              <a:t>Huge amount of null values were  present in dataset.</a:t>
            </a:r>
            <a:endParaRPr b="0" cap="none" i="0" strike="noStrike" sz="2400" u="none">
              <a:solidFill>
                <a:schemeClr val="dk1"/>
              </a:solidFill>
              <a:latin typeface="Calibri"/>
              <a:ea typeface="Calibri"/>
              <a:cs typeface="Calibri"/>
              <a:sym typeface="Calibri"/>
            </a:endParaRPr>
          </a:p>
          <a:p>
            <a:pPr algn="l" indent="-229234" lvl="0" marL="241300" marR="0" rtl="0">
              <a:lnSpc>
                <a:spcPct val="113958"/>
              </a:lnSpc>
              <a:spcBef>
                <a:spcPts val="670"/>
              </a:spcBef>
              <a:spcAft>
                <a:spcPts val="0"/>
              </a:spcAft>
              <a:buClr>
                <a:schemeClr val="dk1"/>
              </a:buClr>
              <a:buSzPts val="2400"/>
              <a:buFont typeface="Arial"/>
              <a:buChar char="•"/>
            </a:pPr>
            <a:r>
              <a:rPr b="0" cap="none" i="0" lang="en-US" strike="noStrike" sz="2400" u="none">
                <a:solidFill>
                  <a:schemeClr val="dk1"/>
                </a:solidFill>
                <a:latin typeface="Calibri"/>
                <a:ea typeface="Calibri"/>
                <a:cs typeface="Calibri"/>
                <a:sym typeface="Calibri"/>
              </a:rPr>
              <a:t>Faced difficulties in understanding the</a:t>
            </a:r>
            <a:endParaRPr b="0" cap="none" i="0" strike="noStrike" sz="2400" u="none">
              <a:solidFill>
                <a:schemeClr val="dk1"/>
              </a:solidFill>
              <a:latin typeface="Calibri"/>
              <a:ea typeface="Calibri"/>
              <a:cs typeface="Calibri"/>
              <a:sym typeface="Calibri"/>
            </a:endParaRPr>
          </a:p>
          <a:p>
            <a:pPr algn="l" indent="0" lvl="0" marL="241300" marR="0" rtl="0">
              <a:lnSpc>
                <a:spcPct val="113958"/>
              </a:lnSpc>
              <a:spcBef>
                <a:spcPts val="0"/>
              </a:spcBef>
              <a:spcAft>
                <a:spcPts val="0"/>
              </a:spcAft>
              <a:buClr>
                <a:srgbClr val="000000"/>
              </a:buClr>
              <a:buSzPts val="2400"/>
              <a:buFont typeface="Arial"/>
              <a:buNone/>
            </a:pPr>
            <a:r>
              <a:rPr b="0" cap="none" i="0" lang="en-US" strike="noStrike" sz="2400" u="none">
                <a:solidFill>
                  <a:schemeClr val="dk1"/>
                </a:solidFill>
                <a:latin typeface="Calibri"/>
                <a:ea typeface="Calibri"/>
                <a:cs typeface="Calibri"/>
                <a:sym typeface="Calibri"/>
              </a:rPr>
              <a:t>data.</a:t>
            </a:r>
            <a:endParaRPr b="0" cap="none" i="0" strike="noStrike" sz="2400" u="none">
              <a:solidFill>
                <a:schemeClr val="dk1"/>
              </a:solidFill>
              <a:latin typeface="Calibri"/>
              <a:ea typeface="Calibri"/>
              <a:cs typeface="Calibri"/>
              <a:sym typeface="Calibri"/>
            </a:endParaRPr>
          </a:p>
        </p:txBody>
      </p:sp>
      <p:pic>
        <p:nvPicPr>
          <p:cNvPr id="218" name="Google Shape;218;p26"/>
          <p:cNvPicPr preferRelativeResize="0"/>
          <p:nvPr/>
        </p:nvPicPr>
        <p:blipFill rotWithShape="1">
          <a:blip r:embed="rId3">
            <a:alphaModFix/>
          </a:blip>
          <a:srcRect b="0" l="0" r="0" t="0"/>
          <a:stretch/>
        </p:blipFill>
        <p:spPr>
          <a:xfrm>
            <a:off x="11219688" y="365759"/>
            <a:ext cx="579120" cy="579120"/>
          </a:xfrm>
          <a:prstGeom prst="rect">
            <a:avLst/>
          </a:prstGeom>
          <a:noFill/>
          <a:ln>
            <a:noFill/>
          </a:ln>
        </p:spPr>
      </p:pic>
      <p:pic>
        <p:nvPicPr>
          <p:cNvPr id="219" name="Google Shape;219;p26"/>
          <p:cNvPicPr preferRelativeResize="0"/>
          <p:nvPr/>
        </p:nvPicPr>
        <p:blipFill rotWithShape="1">
          <a:blip r:embed="rId4">
            <a:alphaModFix/>
          </a:blip>
          <a:srcRect b="0" l="0" r="0" t="0"/>
          <a:stretch/>
        </p:blipFill>
        <p:spPr>
          <a:xfrm>
            <a:off x="6359652" y="1690116"/>
            <a:ext cx="5724144" cy="42047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 name="Shape 49"/>
        <p:cNvGrpSpPr/>
        <p:nvPr/>
      </p:nvGrpSpPr>
      <p:grpSpPr>
        <a:xfrm>
          <a:off x="0" y="0"/>
          <a:ext cx="0" cy="0"/>
          <a:chOff x="0" y="0"/>
          <a:chExt cx="0" cy="0"/>
        </a:xfrm>
      </p:grpSpPr>
      <p:sp>
        <p:nvSpPr>
          <p:cNvPr id="50" name="Google Shape;50;p8"/>
          <p:cNvSpPr txBox="1"/>
          <p:nvPr>
            <p:ph type="title"/>
          </p:nvPr>
        </p:nvSpPr>
        <p:spPr>
          <a:xfrm>
            <a:off x="951077" y="589914"/>
            <a:ext cx="4722495" cy="696595"/>
          </a:xfrm>
          <a:prstGeom prst="rect">
            <a:avLst/>
          </a:prstGeom>
          <a:noFill/>
          <a:ln>
            <a:noFill/>
          </a:ln>
        </p:spPr>
        <p:txBody>
          <a:bodyPr anchor="t" anchorCtr="0" bIns="0" lIns="0" numCol="1" rIns="0" spcFirstLastPara="1" tIns="13325" wrap="square">
            <a:spAutoFit/>
          </a:bodyPr>
          <a:lstStyle/>
          <a:p>
            <a:pPr algn="l" indent="0" lvl="0" marL="12700" rtl="0">
              <a:lnSpc>
                <a:spcPct val="100000"/>
              </a:lnSpc>
              <a:spcBef>
                <a:spcPts val="0"/>
              </a:spcBef>
              <a:spcAft>
                <a:spcPts val="0"/>
              </a:spcAft>
              <a:buSzPts val="1400"/>
              <a:buNone/>
            </a:pPr>
            <a:r>
              <a:rPr lang="en-US" sz="4400"/>
              <a:t>POINTS TO DISCUSS</a:t>
            </a:r>
            <a:r>
              <a:rPr lang="en-US" sz="4400" u="none"/>
              <a:t> :</a:t>
            </a:r>
            <a:endParaRPr sz="4400"/>
          </a:p>
        </p:txBody>
      </p:sp>
      <p:sp>
        <p:nvSpPr>
          <p:cNvPr id="51" name="Google Shape;51;p8"/>
          <p:cNvSpPr txBox="1"/>
          <p:nvPr/>
        </p:nvSpPr>
        <p:spPr>
          <a:xfrm>
            <a:off x="916939" y="1793493"/>
            <a:ext cx="4288200" cy="3052500"/>
          </a:xfrm>
          <a:prstGeom prst="rect">
            <a:avLst/>
          </a:prstGeom>
          <a:noFill/>
          <a:ln>
            <a:noFill/>
          </a:ln>
        </p:spPr>
        <p:txBody>
          <a:bodyPr anchor="t" anchorCtr="0" bIns="0" lIns="0" numCol="1" rIns="0" spcFirstLastPara="1" tIns="60950" wrap="square">
            <a:spAutoFit/>
          </a:bodyPr>
          <a:lstStyle/>
          <a:p>
            <a:pPr algn="l" indent="-229234" lvl="0" marL="241300" marR="5080" rtl="0">
              <a:lnSpc>
                <a:spcPct val="107857"/>
              </a:lnSpc>
              <a:spcBef>
                <a:spcPts val="0"/>
              </a:spcBef>
              <a:spcAft>
                <a:spcPts val="0"/>
              </a:spcAft>
              <a:buClr>
                <a:schemeClr val="dk1"/>
              </a:buClr>
              <a:buSzPts val="2800"/>
              <a:buFont typeface="Arial"/>
              <a:buChar char="•"/>
            </a:pPr>
            <a:r>
              <a:rPr b="0" cap="none" i="0" lang="en-US" strike="noStrike" sz="2800" u="none">
                <a:solidFill>
                  <a:schemeClr val="dk1"/>
                </a:solidFill>
                <a:latin typeface="Calibri"/>
                <a:ea typeface="Calibri"/>
                <a:cs typeface="Calibri"/>
                <a:sym typeface="Calibri"/>
              </a:rPr>
              <a:t>Details of project with Workflow</a:t>
            </a:r>
            <a:endParaRPr b="0" cap="none" i="0" strike="noStrike" sz="2800" u="none">
              <a:solidFill>
                <a:schemeClr val="dk1"/>
              </a:solidFill>
              <a:latin typeface="Calibri"/>
              <a:ea typeface="Calibri"/>
              <a:cs typeface="Calibri"/>
              <a:sym typeface="Calibri"/>
            </a:endParaRPr>
          </a:p>
          <a:p>
            <a:pPr algn="l" indent="-229234" lvl="0" marL="241300" marR="0" rtl="0">
              <a:lnSpc>
                <a:spcPct val="100000"/>
              </a:lnSpc>
              <a:spcBef>
                <a:spcPts val="635"/>
              </a:spcBef>
              <a:spcAft>
                <a:spcPts val="0"/>
              </a:spcAft>
              <a:buClr>
                <a:schemeClr val="dk1"/>
              </a:buClr>
              <a:buSzPts val="2800"/>
              <a:buFont typeface="Arial"/>
              <a:buChar char="•"/>
            </a:pPr>
            <a:r>
              <a:rPr b="0" cap="none" i="0" lang="en-US" strike="noStrike" sz="2800" u="none">
                <a:solidFill>
                  <a:schemeClr val="dk1"/>
                </a:solidFill>
                <a:latin typeface="Calibri"/>
                <a:ea typeface="Calibri"/>
                <a:cs typeface="Calibri"/>
                <a:sym typeface="Calibri"/>
              </a:rPr>
              <a:t>Data collection</a:t>
            </a:r>
            <a:endParaRPr b="0" cap="none" i="0" strike="noStrike" sz="2800" u="none">
              <a:solidFill>
                <a:schemeClr val="dk1"/>
              </a:solidFill>
              <a:latin typeface="Calibri"/>
              <a:ea typeface="Calibri"/>
              <a:cs typeface="Calibri"/>
              <a:sym typeface="Calibri"/>
            </a:endParaRPr>
          </a:p>
          <a:p>
            <a:pPr algn="l" indent="-229234" lvl="0" marL="241300" marR="0" rtl="0">
              <a:lnSpc>
                <a:spcPct val="100000"/>
              </a:lnSpc>
              <a:spcBef>
                <a:spcPts val="660"/>
              </a:spcBef>
              <a:spcAft>
                <a:spcPts val="0"/>
              </a:spcAft>
              <a:buClr>
                <a:schemeClr val="dk1"/>
              </a:buClr>
              <a:buSzPts val="2800"/>
              <a:buFont typeface="Arial"/>
              <a:buChar char="•"/>
            </a:pPr>
            <a:r>
              <a:rPr b="0" cap="none" i="0" lang="en-US" strike="noStrike" sz="2800" u="none">
                <a:solidFill>
                  <a:schemeClr val="dk1"/>
                </a:solidFill>
                <a:latin typeface="Calibri"/>
                <a:ea typeface="Calibri"/>
                <a:cs typeface="Calibri"/>
                <a:sym typeface="Calibri"/>
              </a:rPr>
              <a:t>Data cleaning</a:t>
            </a:r>
            <a:endParaRPr b="0" cap="none" i="0" strike="noStrike" sz="2800" u="none">
              <a:solidFill>
                <a:schemeClr val="dk1"/>
              </a:solidFill>
              <a:latin typeface="Calibri"/>
              <a:ea typeface="Calibri"/>
              <a:cs typeface="Calibri"/>
              <a:sym typeface="Calibri"/>
            </a:endParaRPr>
          </a:p>
          <a:p>
            <a:pPr algn="l" indent="-229234" lvl="0" marL="241300" marR="0" rtl="0">
              <a:lnSpc>
                <a:spcPct val="100000"/>
              </a:lnSpc>
              <a:spcBef>
                <a:spcPts val="660"/>
              </a:spcBef>
              <a:spcAft>
                <a:spcPts val="0"/>
              </a:spcAft>
              <a:buClr>
                <a:schemeClr val="dk1"/>
              </a:buClr>
              <a:buSzPts val="2800"/>
              <a:buFont typeface="Arial"/>
              <a:buChar char="•"/>
            </a:pPr>
            <a:r>
              <a:rPr b="0" cap="none" i="0" lang="en-US" strike="noStrike" sz="2800" u="none">
                <a:solidFill>
                  <a:schemeClr val="dk1"/>
                </a:solidFill>
                <a:latin typeface="Calibri"/>
                <a:ea typeface="Calibri"/>
                <a:cs typeface="Calibri"/>
                <a:sym typeface="Calibri"/>
              </a:rPr>
              <a:t>Analysis</a:t>
            </a:r>
            <a:endParaRPr b="0" cap="none" i="0" strike="noStrike" sz="2800" u="none">
              <a:solidFill>
                <a:schemeClr val="dk1"/>
              </a:solidFill>
              <a:latin typeface="Calibri"/>
              <a:ea typeface="Calibri"/>
              <a:cs typeface="Calibri"/>
              <a:sym typeface="Calibri"/>
            </a:endParaRPr>
          </a:p>
          <a:p>
            <a:pPr algn="l" indent="-229234" lvl="0" marL="241300" marR="0" rtl="0">
              <a:lnSpc>
                <a:spcPct val="100000"/>
              </a:lnSpc>
              <a:spcBef>
                <a:spcPts val="675"/>
              </a:spcBef>
              <a:spcAft>
                <a:spcPts val="0"/>
              </a:spcAft>
              <a:buClr>
                <a:schemeClr val="dk1"/>
              </a:buClr>
              <a:buSzPts val="2800"/>
              <a:buFont typeface="Arial"/>
              <a:buChar char="•"/>
            </a:pPr>
            <a:r>
              <a:rPr b="0" cap="none" i="0" lang="en-US" strike="noStrike" sz="2800" u="none">
                <a:solidFill>
                  <a:schemeClr val="dk1"/>
                </a:solidFill>
                <a:latin typeface="Calibri"/>
                <a:ea typeface="Calibri"/>
                <a:cs typeface="Calibri"/>
                <a:sym typeface="Calibri"/>
              </a:rPr>
              <a:t>Questions</a:t>
            </a:r>
            <a:endParaRPr b="0" cap="none" i="0" strike="noStrike" sz="2800" u="none">
              <a:solidFill>
                <a:schemeClr val="dk1"/>
              </a:solidFill>
              <a:latin typeface="Calibri"/>
              <a:ea typeface="Calibri"/>
              <a:cs typeface="Calibri"/>
              <a:sym typeface="Calibri"/>
            </a:endParaRPr>
          </a:p>
        </p:txBody>
      </p:sp>
      <p:pic>
        <p:nvPicPr>
          <p:cNvPr id="52" name="Google Shape;52;p8"/>
          <p:cNvPicPr preferRelativeResize="0"/>
          <p:nvPr/>
        </p:nvPicPr>
        <p:blipFill rotWithShape="1">
          <a:blip r:embed="rId3">
            <a:alphaModFix/>
          </a:blip>
          <a:srcRect b="0" l="0" r="0" t="0"/>
          <a:stretch/>
        </p:blipFill>
        <p:spPr>
          <a:xfrm>
            <a:off x="11155680" y="335279"/>
            <a:ext cx="579120" cy="579120"/>
          </a:xfrm>
          <a:prstGeom prst="rect">
            <a:avLst/>
          </a:prstGeom>
          <a:noFill/>
          <a:ln>
            <a:noFill/>
          </a:ln>
        </p:spPr>
      </p:pic>
      <p:pic>
        <p:nvPicPr>
          <p:cNvPr id="53" name="Google Shape;53;p8"/>
          <p:cNvPicPr preferRelativeResize="0"/>
          <p:nvPr/>
        </p:nvPicPr>
        <p:blipFill rotWithShape="1">
          <a:blip r:embed="rId4">
            <a:alphaModFix/>
          </a:blip>
          <a:srcRect b="0" l="0" r="0" t="0"/>
          <a:stretch/>
        </p:blipFill>
        <p:spPr>
          <a:xfrm>
            <a:off x="5722620" y="1600200"/>
            <a:ext cx="6248400" cy="350215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918768" y="719150"/>
            <a:ext cx="2192020" cy="574675"/>
          </a:xfrm>
          <a:prstGeom prst="rect">
            <a:avLst/>
          </a:prstGeom>
          <a:noFill/>
          <a:ln>
            <a:noFill/>
          </a:ln>
        </p:spPr>
        <p:txBody>
          <a:bodyPr anchor="t" anchorCtr="0" bIns="0" lIns="0" numCol="1" rIns="0" spcFirstLastPara="1" tIns="12700" wrap="square">
            <a:spAutoFit/>
          </a:bodyPr>
          <a:lstStyle/>
          <a:p>
            <a:pPr algn="l" indent="0" lvl="0" marL="12700" rtl="0">
              <a:lnSpc>
                <a:spcPct val="100000"/>
              </a:lnSpc>
              <a:spcBef>
                <a:spcPts val="0"/>
              </a:spcBef>
              <a:spcAft>
                <a:spcPts val="0"/>
              </a:spcAft>
              <a:buSzPts val="1400"/>
              <a:buNone/>
            </a:pPr>
            <a:r>
              <a:rPr lang="en-US"/>
              <a:t>Conclusion</a:t>
            </a:r>
            <a:r>
              <a:rPr lang="en-US" u="none"/>
              <a:t> </a:t>
            </a:r>
            <a:r>
              <a:rPr lang="en-US" sz="3200" u="none"/>
              <a:t>:</a:t>
            </a:r>
            <a:endParaRPr sz="3200"/>
          </a:p>
        </p:txBody>
      </p:sp>
      <p:pic>
        <p:nvPicPr>
          <p:cNvPr id="225" name="Google Shape;225;p27"/>
          <p:cNvPicPr preferRelativeResize="0"/>
          <p:nvPr/>
        </p:nvPicPr>
        <p:blipFill rotWithShape="1">
          <a:blip r:embed="rId3">
            <a:alphaModFix/>
          </a:blip>
          <a:srcRect b="0" l="0" r="0" t="0"/>
          <a:stretch/>
        </p:blipFill>
        <p:spPr>
          <a:xfrm>
            <a:off x="685800" y="367390"/>
            <a:ext cx="3810000" cy="1385210"/>
          </a:xfrm>
          <a:prstGeom prst="rect">
            <a:avLst/>
          </a:prstGeom>
          <a:noFill/>
          <a:ln>
            <a:noFill/>
          </a:ln>
        </p:spPr>
      </p:pic>
      <p:sp>
        <p:nvSpPr>
          <p:cNvPr id="226" name="Google Shape;226;p27"/>
          <p:cNvSpPr txBox="1"/>
          <p:nvPr/>
        </p:nvSpPr>
        <p:spPr>
          <a:xfrm>
            <a:off x="685800" y="1905000"/>
            <a:ext cx="10210800" cy="3970318"/>
          </a:xfrm>
          <a:prstGeom prst="rect">
            <a:avLst/>
          </a:prstGeom>
          <a:noFill/>
          <a:ln>
            <a:noFill/>
          </a:ln>
        </p:spPr>
        <p:txBody>
          <a:bodyPr anchor="t" anchorCtr="0" bIns="45700" lIns="91425" numCol="1" rIns="91425" spcFirstLastPara="1" tIns="45700" wrap="square">
            <a:spAutoFit/>
          </a:bodyPr>
          <a:lstStyle/>
          <a:p>
            <a:pPr algn="l" indent="0" lvl="0" marL="0" marR="0" rtl="0">
              <a:lnSpc>
                <a:spcPct val="100000"/>
              </a:lnSpc>
              <a:spcBef>
                <a:spcPts val="0"/>
              </a:spcBef>
              <a:spcAft>
                <a:spcPts val="0"/>
              </a:spcAft>
              <a:buClr>
                <a:schemeClr val="dk1"/>
              </a:buClr>
              <a:buSzPts val="2800"/>
              <a:buFont typeface="Calibri"/>
              <a:buNone/>
            </a:pPr>
            <a:r>
              <a:rPr b="0" cap="none" i="0" lang="en-US" strike="noStrike" sz="2800" u="none">
                <a:solidFill>
                  <a:schemeClr val="dk1"/>
                </a:solidFill>
                <a:latin typeface="Calibri"/>
                <a:ea typeface="Calibri"/>
                <a:cs typeface="Calibri"/>
                <a:sym typeface="Calibri"/>
              </a:rPr>
              <a:t>The analysis played an important role in giving meaning to data and decision-making for the hotel business.Followings are findings </a:t>
            </a:r>
            <a:endParaRPr b="0" cap="none" i="0" strike="noStrike" sz="1400"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800"/>
              <a:buFont typeface="Arial"/>
              <a:buNone/>
            </a:pPr>
            <a:r>
              <a:rPr b="0" cap="none" i="0" lang="en-US" strike="noStrike" sz="2800" u="none">
                <a:solidFill>
                  <a:schemeClr val="dk1"/>
                </a:solidFill>
                <a:latin typeface="Calibri"/>
                <a:ea typeface="Calibri"/>
                <a:cs typeface="Calibri"/>
                <a:sym typeface="Calibri"/>
              </a:rPr>
              <a:t>1. City hotel is the most preferred busiest hotel</a:t>
            </a:r>
            <a:endParaRPr b="0" cap="none" i="0" strike="noStrike" sz="1400"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800"/>
              <a:buFont typeface="Arial"/>
              <a:buNone/>
            </a:pPr>
            <a:r>
              <a:rPr b="0" cap="none" i="0" lang="en-US" strike="noStrike" sz="2800" u="none">
                <a:solidFill>
                  <a:schemeClr val="dk1"/>
                </a:solidFill>
                <a:latin typeface="Calibri"/>
                <a:ea typeface="Calibri"/>
                <a:cs typeface="Calibri"/>
                <a:sym typeface="Calibri"/>
              </a:rPr>
              <a:t>2. 3.2% of guests are repeated guests. new guest visits are high.</a:t>
            </a:r>
            <a:endParaRPr b="0" cap="none" i="0" strike="noStrike" sz="1400"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800"/>
              <a:buFont typeface="Arial"/>
              <a:buNone/>
            </a:pPr>
            <a:r>
              <a:rPr b="0" cap="none" i="0" lang="en-US" strike="noStrike" sz="2800" u="none">
                <a:solidFill>
                  <a:schemeClr val="dk1"/>
                </a:solidFill>
                <a:latin typeface="Calibri"/>
                <a:ea typeface="Calibri"/>
                <a:cs typeface="Calibri"/>
                <a:sym typeface="Calibri"/>
              </a:rPr>
              <a:t>3. The guest is preferred for no deposit type hotel bookings.</a:t>
            </a:r>
            <a:endParaRPr b="0" cap="none" i="0" strike="noStrike" sz="1400"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800"/>
              <a:buFont typeface="Arial"/>
              <a:buNone/>
            </a:pPr>
            <a:r>
              <a:rPr b="0" cap="none" i="0" lang="en-US" strike="noStrike" sz="2800" u="none">
                <a:solidFill>
                  <a:schemeClr val="dk1"/>
                </a:solidFill>
                <a:latin typeface="Calibri"/>
                <a:ea typeface="Calibri"/>
                <a:cs typeface="Calibri"/>
                <a:sym typeface="Calibri"/>
              </a:rPr>
              <a:t>4. High no of bookings are done in august month. </a:t>
            </a:r>
            <a:endParaRPr b="0" cap="none" i="0" strike="noStrike" sz="1400"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chemeClr val="dk1"/>
              </a:buClr>
              <a:buSzPts val="2800"/>
              <a:buFont typeface="Calibri"/>
              <a:buNone/>
            </a:pPr>
            <a:r>
              <a:rPr b="0" cap="none" i="0" lang="en-US" strike="noStrike" sz="2800" u="none">
                <a:solidFill>
                  <a:schemeClr val="dk1"/>
                </a:solidFill>
                <a:latin typeface="Calibri"/>
                <a:ea typeface="Calibri"/>
                <a:cs typeface="Calibri"/>
                <a:sym typeface="Calibri"/>
              </a:rPr>
              <a:t>With the use of EDA, the data can be easily understood and this can help hotel businesses in making further plans on bookings, offers, etc. to grow in the market.</a:t>
            </a:r>
            <a:endParaRPr b="0" cap="none" i="0" strike="noStrike" sz="2800" u="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4" name="Shape 134"/>
        <p:cNvGrpSpPr/>
        <p:nvPr/>
      </p:nvGrpSpPr>
      <p:grpSpPr>
        <a:xfrm>
          <a:off x="0" y="0"/>
          <a:ext cx="0" cy="0"/>
          <a:chOff x="0" y="0"/>
          <a:chExt cx="0" cy="0"/>
        </a:xfrm>
      </p:grpSpPr>
      <p:pic>
        <p:nvPicPr>
          <p:cNvPr id="135" name="Google Shape;135;p16"/>
          <p:cNvPicPr preferRelativeResize="0"/>
          <p:nvPr/>
        </p:nvPicPr>
        <p:blipFill rotWithShape="1">
          <a:blip r:embed="rId3">
            <a:alphaModFix/>
          </a:blip>
          <a:srcRect b="0" l="0" r="0" t="0"/>
          <a:stretch/>
        </p:blipFill>
        <p:spPr>
          <a:xfrm>
            <a:off x="11094719" y="376427"/>
            <a:ext cx="579120" cy="579120"/>
          </a:xfrm>
          <a:prstGeom prst="rect">
            <a:avLst/>
          </a:prstGeom>
          <a:noFill/>
          <a:ln>
            <a:noFill/>
          </a:ln>
        </p:spPr>
      </p:pic>
      <p:pic>
        <p:nvPicPr>
          <p:cNvPr id="136" name="Google Shape;136;p16"/>
          <p:cNvPicPr preferRelativeResize="0"/>
          <p:nvPr/>
        </p:nvPicPr>
        <p:blipFill rotWithShape="1">
          <a:blip r:embed="rId4">
            <a:alphaModFix/>
          </a:blip>
          <a:srcRect b="0" l="0" r="0" t="0"/>
          <a:stretch/>
        </p:blipFill>
        <p:spPr>
          <a:xfrm>
            <a:off x="2038750" y="2436884"/>
            <a:ext cx="7548641" cy="418489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0" name="Shape 230"/>
        <p:cNvGrpSpPr/>
        <p:nvPr/>
      </p:nvGrpSpPr>
      <p:grpSpPr>
        <a:xfrm>
          <a:off x="0" y="0"/>
          <a:ext cx="0" cy="0"/>
          <a:chOff x="0" y="0"/>
          <a:chExt cx="0" cy="0"/>
        </a:xfrm>
      </p:grpSpPr>
      <p:grpSp>
        <p:nvGrpSpPr>
          <p:cNvPr id="231" name="Google Shape;231;p28"/>
          <p:cNvGrpSpPr/>
          <p:nvPr/>
        </p:nvGrpSpPr>
        <p:grpSpPr>
          <a:xfrm>
            <a:off x="0" y="335279"/>
            <a:ext cx="12191999" cy="6344413"/>
            <a:chOff x="0" y="335279"/>
            <a:chExt cx="12191999" cy="6344413"/>
          </a:xfrm>
        </p:grpSpPr>
        <p:pic>
          <p:nvPicPr>
            <p:cNvPr id="232" name="Google Shape;232;p28"/>
            <p:cNvPicPr preferRelativeResize="0"/>
            <p:nvPr/>
          </p:nvPicPr>
          <p:blipFill rotWithShape="1">
            <a:blip r:embed="rId3">
              <a:alphaModFix/>
            </a:blip>
            <a:srcRect b="0" l="0" r="0" t="0"/>
            <a:stretch/>
          </p:blipFill>
          <p:spPr>
            <a:xfrm>
              <a:off x="11155679" y="335279"/>
              <a:ext cx="579120" cy="579120"/>
            </a:xfrm>
            <a:prstGeom prst="rect">
              <a:avLst/>
            </a:prstGeom>
            <a:noFill/>
            <a:ln>
              <a:noFill/>
            </a:ln>
          </p:spPr>
        </p:pic>
        <p:pic>
          <p:nvPicPr>
            <p:cNvPr id="233" name="Google Shape;233;p28"/>
            <p:cNvPicPr preferRelativeResize="0"/>
            <p:nvPr/>
          </p:nvPicPr>
          <p:blipFill rotWithShape="1">
            <a:blip r:embed="rId4">
              <a:alphaModFix/>
            </a:blip>
            <a:srcRect b="0" l="0" r="0" t="0"/>
            <a:stretch/>
          </p:blipFill>
          <p:spPr>
            <a:xfrm>
              <a:off x="0" y="818388"/>
              <a:ext cx="12191999" cy="5861304"/>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 name="Shape 57"/>
        <p:cNvGrpSpPr/>
        <p:nvPr/>
      </p:nvGrpSpPr>
      <p:grpSpPr>
        <a:xfrm>
          <a:off x="0" y="0"/>
          <a:ext cx="0" cy="0"/>
          <a:chOff x="0" y="0"/>
          <a:chExt cx="0" cy="0"/>
        </a:xfrm>
      </p:grpSpPr>
      <p:sp>
        <p:nvSpPr>
          <p:cNvPr id="58" name="Google Shape;58;p9"/>
          <p:cNvSpPr txBox="1"/>
          <p:nvPr>
            <p:ph type="title"/>
          </p:nvPr>
        </p:nvSpPr>
        <p:spPr>
          <a:xfrm>
            <a:off x="688334" y="136722"/>
            <a:ext cx="5499600" cy="506100"/>
          </a:xfrm>
          <a:prstGeom prst="rect">
            <a:avLst/>
          </a:prstGeom>
          <a:noFill/>
          <a:ln>
            <a:noFill/>
          </a:ln>
        </p:spPr>
        <p:txBody>
          <a:bodyPr anchor="t" anchorCtr="0" bIns="0" lIns="0" numCol="1" rIns="0" spcFirstLastPara="1" tIns="13325" wrap="square">
            <a:spAutoFit/>
          </a:bodyPr>
          <a:lstStyle/>
          <a:p>
            <a:pPr algn="l" indent="0" lvl="0" marL="12700" rtl="0">
              <a:lnSpc>
                <a:spcPct val="100000"/>
              </a:lnSpc>
              <a:spcBef>
                <a:spcPts val="0"/>
              </a:spcBef>
              <a:spcAft>
                <a:spcPts val="0"/>
              </a:spcAft>
              <a:buSzPts val="1400"/>
              <a:buNone/>
            </a:pPr>
            <a:r>
              <a:rPr lang="en-US" sz="3200" u="none"/>
              <a:t>Details of project with Workflow</a:t>
            </a:r>
            <a:endParaRPr sz="3200"/>
          </a:p>
        </p:txBody>
      </p:sp>
      <p:grpSp>
        <p:nvGrpSpPr>
          <p:cNvPr id="59" name="Google Shape;59;p9"/>
          <p:cNvGrpSpPr/>
          <p:nvPr/>
        </p:nvGrpSpPr>
        <p:grpSpPr>
          <a:xfrm>
            <a:off x="733044" y="1999488"/>
            <a:ext cx="1130935" cy="1615440"/>
            <a:chOff x="733044" y="1999488"/>
            <a:chExt cx="1130935" cy="1615440"/>
          </a:xfrm>
        </p:grpSpPr>
        <p:sp>
          <p:nvSpPr>
            <p:cNvPr id="60" name="Google Shape;60;p9"/>
            <p:cNvSpPr/>
            <p:nvPr/>
          </p:nvSpPr>
          <p:spPr>
            <a:xfrm>
              <a:off x="733044" y="1999488"/>
              <a:ext cx="1130935" cy="1615440"/>
            </a:xfrm>
            <a:custGeom>
              <a:rect b="b" l="l" r="r" t="t"/>
              <a:pathLst>
                <a:path extrusionOk="0" h="1615439" w="1130935">
                  <a:moveTo>
                    <a:pt x="1130808" y="0"/>
                  </a:moveTo>
                  <a:lnTo>
                    <a:pt x="565404" y="565403"/>
                  </a:lnTo>
                  <a:lnTo>
                    <a:pt x="0" y="0"/>
                  </a:lnTo>
                  <a:lnTo>
                    <a:pt x="0" y="1050036"/>
                  </a:lnTo>
                  <a:lnTo>
                    <a:pt x="565404" y="1615439"/>
                  </a:lnTo>
                  <a:lnTo>
                    <a:pt x="1130808" y="1050036"/>
                  </a:lnTo>
                  <a:lnTo>
                    <a:pt x="1130808" y="0"/>
                  </a:lnTo>
                  <a:close/>
                </a:path>
              </a:pathLst>
            </a:custGeom>
            <a:solidFill>
              <a:srgbClr val="4471C4"/>
            </a:solidFill>
            <a:ln>
              <a:noFill/>
            </a:ln>
          </p:spPr>
          <p:txBody>
            <a:bodyPr anchor="t" anchorCtr="0" bIns="0" lIns="0" numCol="1" rIns="0" spcFirstLastPara="1" tIns="0" wrap="square">
              <a:noAutofit/>
            </a:bodyPr>
            <a:lstStyle/>
            <a:p>
              <a:pPr algn="l" indent="0" lvl="0" marL="0" marR="0" rtl="0">
                <a:lnSpc>
                  <a:spcPct val="100000"/>
                </a:lnSpc>
                <a:spcBef>
                  <a:spcPts val="0"/>
                </a:spcBef>
                <a:spcAft>
                  <a:spcPts val="0"/>
                </a:spcAft>
                <a:buClr>
                  <a:srgbClr val="000000"/>
                </a:buClr>
                <a:buSzPts val="1800"/>
                <a:buFont typeface="Arial"/>
                <a:buNone/>
              </a:pPr>
              <a:r>
                <a:t/>
              </a:r>
              <a:endParaRPr b="0" cap="none" i="0" strike="noStrike" sz="1800" u="none">
                <a:solidFill>
                  <a:schemeClr val="dk1"/>
                </a:solidFill>
                <a:latin typeface="Calibri"/>
                <a:ea typeface="Calibri"/>
                <a:cs typeface="Calibri"/>
                <a:sym typeface="Calibri"/>
              </a:endParaRPr>
            </a:p>
          </p:txBody>
        </p:sp>
        <p:sp>
          <p:nvSpPr>
            <p:cNvPr id="61" name="Google Shape;61;p9"/>
            <p:cNvSpPr/>
            <p:nvPr/>
          </p:nvSpPr>
          <p:spPr>
            <a:xfrm>
              <a:off x="733044" y="1999488"/>
              <a:ext cx="1130935" cy="1615440"/>
            </a:xfrm>
            <a:custGeom>
              <a:rect b="b" l="l" r="r" t="t"/>
              <a:pathLst>
                <a:path extrusionOk="0" h="1615439" w="1130935">
                  <a:moveTo>
                    <a:pt x="1130808" y="0"/>
                  </a:moveTo>
                  <a:lnTo>
                    <a:pt x="1130808" y="1050036"/>
                  </a:lnTo>
                  <a:lnTo>
                    <a:pt x="565404" y="1615439"/>
                  </a:lnTo>
                  <a:lnTo>
                    <a:pt x="0" y="1050036"/>
                  </a:lnTo>
                  <a:lnTo>
                    <a:pt x="0" y="0"/>
                  </a:lnTo>
                  <a:lnTo>
                    <a:pt x="565404" y="565403"/>
                  </a:lnTo>
                  <a:lnTo>
                    <a:pt x="1130808" y="0"/>
                  </a:lnTo>
                  <a:close/>
                </a:path>
              </a:pathLst>
            </a:custGeom>
            <a:noFill/>
            <a:ln cap="flat" cmpd="sng" w="12700">
              <a:solidFill>
                <a:srgbClr val="4471C4"/>
              </a:solidFill>
              <a:prstDash val="solid"/>
              <a:round/>
              <a:headEnd len="sm" type="none" w="sm"/>
              <a:tailEnd len="sm" type="none" w="sm"/>
            </a:ln>
          </p:spPr>
          <p:txBody>
            <a:bodyPr anchor="t" anchorCtr="0" bIns="0" lIns="0" numCol="1" rIns="0" spcFirstLastPara="1" tIns="0" wrap="square">
              <a:noAutofit/>
            </a:bodyPr>
            <a:lstStyle/>
            <a:p>
              <a:pPr algn="l" indent="0" lvl="0" marL="0" marR="0" rtl="0">
                <a:lnSpc>
                  <a:spcPct val="100000"/>
                </a:lnSpc>
                <a:spcBef>
                  <a:spcPts val="0"/>
                </a:spcBef>
                <a:spcAft>
                  <a:spcPts val="0"/>
                </a:spcAft>
                <a:buClr>
                  <a:srgbClr val="000000"/>
                </a:buClr>
                <a:buSzPts val="1800"/>
                <a:buFont typeface="Arial"/>
                <a:buNone/>
              </a:pPr>
              <a:r>
                <a:t/>
              </a:r>
              <a:endParaRPr b="0" cap="none" i="0" strike="noStrike" sz="1800" u="none">
                <a:solidFill>
                  <a:schemeClr val="dk1"/>
                </a:solidFill>
                <a:latin typeface="Calibri"/>
                <a:ea typeface="Calibri"/>
                <a:cs typeface="Calibri"/>
                <a:sym typeface="Calibri"/>
              </a:endParaRPr>
            </a:p>
          </p:txBody>
        </p:sp>
      </p:grpSp>
      <p:sp>
        <p:nvSpPr>
          <p:cNvPr id="62" name="Google Shape;62;p9"/>
          <p:cNvSpPr txBox="1"/>
          <p:nvPr/>
        </p:nvSpPr>
        <p:spPr>
          <a:xfrm>
            <a:off x="785266" y="2472055"/>
            <a:ext cx="1029335" cy="611505"/>
          </a:xfrm>
          <a:prstGeom prst="rect">
            <a:avLst/>
          </a:prstGeom>
          <a:noFill/>
          <a:ln>
            <a:noFill/>
          </a:ln>
        </p:spPr>
        <p:txBody>
          <a:bodyPr anchor="t" anchorCtr="0" bIns="0" lIns="0" numCol="1" rIns="0" spcFirstLastPara="1" tIns="42525" wrap="square">
            <a:spAutoFit/>
          </a:bodyPr>
          <a:lstStyle/>
          <a:p>
            <a:pPr algn="l" indent="260350" lvl="0" marL="12700" marR="5080" rtl="0">
              <a:lnSpc>
                <a:spcPct val="110500"/>
              </a:lnSpc>
              <a:spcBef>
                <a:spcPts val="0"/>
              </a:spcBef>
              <a:spcAft>
                <a:spcPts val="0"/>
              </a:spcAft>
              <a:buClr>
                <a:srgbClr val="000000"/>
              </a:buClr>
              <a:buSzPts val="2000"/>
              <a:buFont typeface="Arial"/>
              <a:buNone/>
            </a:pPr>
            <a:r>
              <a:rPr b="0" cap="none" i="0" lang="en-US" strike="noStrike" sz="2000" u="none">
                <a:solidFill>
                  <a:srgbClr val="FFFFFF"/>
                </a:solidFill>
                <a:latin typeface="Calibri"/>
                <a:ea typeface="Calibri"/>
                <a:cs typeface="Calibri"/>
                <a:sym typeface="Calibri"/>
              </a:rPr>
              <a:t>Data  collection</a:t>
            </a:r>
            <a:endParaRPr b="0" cap="none" i="0" strike="noStrike" sz="2000" u="none">
              <a:solidFill>
                <a:schemeClr val="dk1"/>
              </a:solidFill>
              <a:latin typeface="Calibri"/>
              <a:ea typeface="Calibri"/>
              <a:cs typeface="Calibri"/>
              <a:sym typeface="Calibri"/>
            </a:endParaRPr>
          </a:p>
        </p:txBody>
      </p:sp>
      <p:sp>
        <p:nvSpPr>
          <p:cNvPr id="63" name="Google Shape;63;p9"/>
          <p:cNvSpPr/>
          <p:nvPr/>
        </p:nvSpPr>
        <p:spPr>
          <a:xfrm>
            <a:off x="1863851" y="2013204"/>
            <a:ext cx="7743825" cy="1050290"/>
          </a:xfrm>
          <a:custGeom>
            <a:rect b="b" l="l" r="r" t="t"/>
            <a:pathLst>
              <a:path extrusionOk="0" h="1050289" w="7743825">
                <a:moveTo>
                  <a:pt x="7743444" y="175006"/>
                </a:moveTo>
                <a:lnTo>
                  <a:pt x="7743444" y="875030"/>
                </a:lnTo>
                <a:lnTo>
                  <a:pt x="7737192" y="921551"/>
                </a:lnTo>
                <a:lnTo>
                  <a:pt x="7719549" y="963356"/>
                </a:lnTo>
                <a:lnTo>
                  <a:pt x="7692183" y="998775"/>
                </a:lnTo>
                <a:lnTo>
                  <a:pt x="7656764" y="1026141"/>
                </a:lnTo>
                <a:lnTo>
                  <a:pt x="7614959" y="1043784"/>
                </a:lnTo>
                <a:lnTo>
                  <a:pt x="7568438" y="1050036"/>
                </a:lnTo>
                <a:lnTo>
                  <a:pt x="0" y="1050036"/>
                </a:lnTo>
                <a:lnTo>
                  <a:pt x="0" y="0"/>
                </a:lnTo>
                <a:lnTo>
                  <a:pt x="7568438" y="0"/>
                </a:lnTo>
                <a:lnTo>
                  <a:pt x="7614959" y="6251"/>
                </a:lnTo>
                <a:lnTo>
                  <a:pt x="7656764" y="23894"/>
                </a:lnTo>
                <a:lnTo>
                  <a:pt x="7692183" y="51260"/>
                </a:lnTo>
                <a:lnTo>
                  <a:pt x="7719549" y="86679"/>
                </a:lnTo>
                <a:lnTo>
                  <a:pt x="7737192" y="128484"/>
                </a:lnTo>
                <a:lnTo>
                  <a:pt x="7743444" y="175006"/>
                </a:lnTo>
                <a:close/>
              </a:path>
            </a:pathLst>
          </a:custGeom>
          <a:noFill/>
          <a:ln cap="flat" cmpd="sng" w="12700">
            <a:solidFill>
              <a:srgbClr val="4471C4"/>
            </a:solidFill>
            <a:prstDash val="solid"/>
            <a:round/>
            <a:headEnd len="sm" type="none" w="sm"/>
            <a:tailEnd len="sm" type="none" w="sm"/>
          </a:ln>
        </p:spPr>
        <p:txBody>
          <a:bodyPr anchor="t" anchorCtr="0" bIns="0" lIns="0" numCol="1" rIns="0" spcFirstLastPara="1" tIns="0" wrap="square">
            <a:noAutofit/>
          </a:bodyPr>
          <a:lstStyle/>
          <a:p>
            <a:pPr algn="l" indent="0" lvl="0" marL="0" marR="0" rtl="0">
              <a:lnSpc>
                <a:spcPct val="100000"/>
              </a:lnSpc>
              <a:spcBef>
                <a:spcPts val="0"/>
              </a:spcBef>
              <a:spcAft>
                <a:spcPts val="0"/>
              </a:spcAft>
              <a:buClr>
                <a:srgbClr val="000000"/>
              </a:buClr>
              <a:buSzPts val="1800"/>
              <a:buFont typeface="Arial"/>
              <a:buNone/>
            </a:pPr>
            <a:r>
              <a:t/>
            </a:r>
            <a:endParaRPr b="0" cap="none" i="0" strike="noStrike" sz="1800" u="none">
              <a:solidFill>
                <a:schemeClr val="dk1"/>
              </a:solidFill>
              <a:latin typeface="Calibri"/>
              <a:ea typeface="Calibri"/>
              <a:cs typeface="Calibri"/>
              <a:sym typeface="Calibri"/>
            </a:endParaRPr>
          </a:p>
        </p:txBody>
      </p:sp>
      <p:sp>
        <p:nvSpPr>
          <p:cNvPr id="64" name="Google Shape;64;p9"/>
          <p:cNvSpPr txBox="1"/>
          <p:nvPr/>
        </p:nvSpPr>
        <p:spPr>
          <a:xfrm>
            <a:off x="2058416" y="2261107"/>
            <a:ext cx="6487160" cy="467995"/>
          </a:xfrm>
          <a:prstGeom prst="rect">
            <a:avLst/>
          </a:prstGeom>
          <a:noFill/>
          <a:ln>
            <a:noFill/>
          </a:ln>
        </p:spPr>
        <p:txBody>
          <a:bodyPr anchor="t" anchorCtr="0" bIns="0" lIns="0" numCol="1" rIns="0" spcFirstLastPara="1" tIns="13325" wrap="square">
            <a:spAutoFit/>
          </a:bodyPr>
          <a:lstStyle/>
          <a:p>
            <a:pPr algn="l" indent="-287019" lvl="0" marL="299085" marR="0" rtl="0">
              <a:lnSpc>
                <a:spcPct val="100000"/>
              </a:lnSpc>
              <a:spcBef>
                <a:spcPts val="0"/>
              </a:spcBef>
              <a:spcAft>
                <a:spcPts val="0"/>
              </a:spcAft>
              <a:buClr>
                <a:schemeClr val="dk1"/>
              </a:buClr>
              <a:buSzPts val="2900"/>
              <a:buFont typeface="Calibri"/>
              <a:buChar char="•"/>
            </a:pPr>
            <a:r>
              <a:rPr b="0" cap="none" i="0" lang="en-US" strike="noStrike" sz="2900" u="none">
                <a:solidFill>
                  <a:schemeClr val="dk1"/>
                </a:solidFill>
                <a:latin typeface="Calibri"/>
                <a:ea typeface="Calibri"/>
                <a:cs typeface="Calibri"/>
                <a:sym typeface="Calibri"/>
              </a:rPr>
              <a:t>Gathering of all data required for analysis</a:t>
            </a:r>
            <a:endParaRPr b="0" cap="none" i="0" strike="noStrike" sz="2900" u="none">
              <a:solidFill>
                <a:schemeClr val="dk1"/>
              </a:solidFill>
              <a:latin typeface="Calibri"/>
              <a:ea typeface="Calibri"/>
              <a:cs typeface="Calibri"/>
              <a:sym typeface="Calibri"/>
            </a:endParaRPr>
          </a:p>
        </p:txBody>
      </p:sp>
      <p:grpSp>
        <p:nvGrpSpPr>
          <p:cNvPr id="65" name="Google Shape;65;p9"/>
          <p:cNvGrpSpPr/>
          <p:nvPr/>
        </p:nvGrpSpPr>
        <p:grpSpPr>
          <a:xfrm>
            <a:off x="733044" y="3421379"/>
            <a:ext cx="1130935" cy="1615440"/>
            <a:chOff x="733044" y="3421379"/>
            <a:chExt cx="1130935" cy="1615440"/>
          </a:xfrm>
        </p:grpSpPr>
        <p:sp>
          <p:nvSpPr>
            <p:cNvPr id="66" name="Google Shape;66;p9"/>
            <p:cNvSpPr/>
            <p:nvPr/>
          </p:nvSpPr>
          <p:spPr>
            <a:xfrm>
              <a:off x="733044" y="3421379"/>
              <a:ext cx="1130935" cy="1615440"/>
            </a:xfrm>
            <a:custGeom>
              <a:rect b="b" l="l" r="r" t="t"/>
              <a:pathLst>
                <a:path extrusionOk="0" h="1615439" w="1130935">
                  <a:moveTo>
                    <a:pt x="1130808" y="0"/>
                  </a:moveTo>
                  <a:lnTo>
                    <a:pt x="565404" y="565404"/>
                  </a:lnTo>
                  <a:lnTo>
                    <a:pt x="0" y="0"/>
                  </a:lnTo>
                  <a:lnTo>
                    <a:pt x="0" y="1050036"/>
                  </a:lnTo>
                  <a:lnTo>
                    <a:pt x="565404" y="1615440"/>
                  </a:lnTo>
                  <a:lnTo>
                    <a:pt x="1130808" y="1050036"/>
                  </a:lnTo>
                  <a:lnTo>
                    <a:pt x="1130808" y="0"/>
                  </a:lnTo>
                  <a:close/>
                </a:path>
              </a:pathLst>
            </a:custGeom>
            <a:solidFill>
              <a:srgbClr val="4471C4"/>
            </a:solidFill>
            <a:ln>
              <a:noFill/>
            </a:ln>
          </p:spPr>
          <p:txBody>
            <a:bodyPr anchor="t" anchorCtr="0" bIns="0" lIns="0" numCol="1" rIns="0" spcFirstLastPara="1" tIns="0" wrap="square">
              <a:noAutofit/>
            </a:bodyPr>
            <a:lstStyle/>
            <a:p>
              <a:pPr algn="l" indent="0" lvl="0" marL="0" marR="0" rtl="0">
                <a:lnSpc>
                  <a:spcPct val="100000"/>
                </a:lnSpc>
                <a:spcBef>
                  <a:spcPts val="0"/>
                </a:spcBef>
                <a:spcAft>
                  <a:spcPts val="0"/>
                </a:spcAft>
                <a:buClr>
                  <a:srgbClr val="000000"/>
                </a:buClr>
                <a:buSzPts val="1800"/>
                <a:buFont typeface="Arial"/>
                <a:buNone/>
              </a:pPr>
              <a:r>
                <a:t/>
              </a:r>
              <a:endParaRPr b="0" cap="none" i="0" strike="noStrike" sz="1800" u="none">
                <a:solidFill>
                  <a:schemeClr val="dk1"/>
                </a:solidFill>
                <a:latin typeface="Calibri"/>
                <a:ea typeface="Calibri"/>
                <a:cs typeface="Calibri"/>
                <a:sym typeface="Calibri"/>
              </a:endParaRPr>
            </a:p>
          </p:txBody>
        </p:sp>
        <p:sp>
          <p:nvSpPr>
            <p:cNvPr id="67" name="Google Shape;67;p9"/>
            <p:cNvSpPr/>
            <p:nvPr/>
          </p:nvSpPr>
          <p:spPr>
            <a:xfrm>
              <a:off x="733044" y="3421379"/>
              <a:ext cx="1130935" cy="1615440"/>
            </a:xfrm>
            <a:custGeom>
              <a:rect b="b" l="l" r="r" t="t"/>
              <a:pathLst>
                <a:path extrusionOk="0" h="1615439" w="1130935">
                  <a:moveTo>
                    <a:pt x="1130808" y="0"/>
                  </a:moveTo>
                  <a:lnTo>
                    <a:pt x="1130808" y="1050036"/>
                  </a:lnTo>
                  <a:lnTo>
                    <a:pt x="565404" y="1615440"/>
                  </a:lnTo>
                  <a:lnTo>
                    <a:pt x="0" y="1050036"/>
                  </a:lnTo>
                  <a:lnTo>
                    <a:pt x="0" y="0"/>
                  </a:lnTo>
                  <a:lnTo>
                    <a:pt x="565404" y="565404"/>
                  </a:lnTo>
                  <a:lnTo>
                    <a:pt x="1130808" y="0"/>
                  </a:lnTo>
                  <a:close/>
                </a:path>
              </a:pathLst>
            </a:custGeom>
            <a:noFill/>
            <a:ln cap="flat" cmpd="sng" w="12700">
              <a:solidFill>
                <a:srgbClr val="4471C4"/>
              </a:solidFill>
              <a:prstDash val="solid"/>
              <a:round/>
              <a:headEnd len="sm" type="none" w="sm"/>
              <a:tailEnd len="sm" type="none" w="sm"/>
            </a:ln>
          </p:spPr>
          <p:txBody>
            <a:bodyPr anchor="t" anchorCtr="0" bIns="0" lIns="0" numCol="1" rIns="0" spcFirstLastPara="1" tIns="0" wrap="square">
              <a:noAutofit/>
            </a:bodyPr>
            <a:lstStyle/>
            <a:p>
              <a:pPr algn="l" indent="0" lvl="0" marL="0" marR="0" rtl="0">
                <a:lnSpc>
                  <a:spcPct val="100000"/>
                </a:lnSpc>
                <a:spcBef>
                  <a:spcPts val="0"/>
                </a:spcBef>
                <a:spcAft>
                  <a:spcPts val="0"/>
                </a:spcAft>
                <a:buClr>
                  <a:srgbClr val="000000"/>
                </a:buClr>
                <a:buSzPts val="1800"/>
                <a:buFont typeface="Arial"/>
                <a:buNone/>
              </a:pPr>
              <a:r>
                <a:t/>
              </a:r>
              <a:endParaRPr b="0" cap="none" i="0" strike="noStrike" sz="1800" u="none">
                <a:solidFill>
                  <a:schemeClr val="dk1"/>
                </a:solidFill>
                <a:latin typeface="Calibri"/>
                <a:ea typeface="Calibri"/>
                <a:cs typeface="Calibri"/>
                <a:sym typeface="Calibri"/>
              </a:endParaRPr>
            </a:p>
          </p:txBody>
        </p:sp>
      </p:grpSp>
      <p:sp>
        <p:nvSpPr>
          <p:cNvPr id="68" name="Google Shape;68;p9"/>
          <p:cNvSpPr txBox="1"/>
          <p:nvPr/>
        </p:nvSpPr>
        <p:spPr>
          <a:xfrm>
            <a:off x="841654" y="3894201"/>
            <a:ext cx="913130" cy="611505"/>
          </a:xfrm>
          <a:prstGeom prst="rect">
            <a:avLst/>
          </a:prstGeom>
          <a:noFill/>
          <a:ln>
            <a:noFill/>
          </a:ln>
        </p:spPr>
        <p:txBody>
          <a:bodyPr anchor="t" anchorCtr="0" bIns="0" lIns="0" numCol="1" rIns="0" spcFirstLastPara="1" tIns="42525" wrap="square">
            <a:spAutoFit/>
          </a:bodyPr>
          <a:lstStyle/>
          <a:p>
            <a:pPr algn="l" indent="203834" lvl="0" marL="12700" marR="5080" rtl="0">
              <a:lnSpc>
                <a:spcPct val="110500"/>
              </a:lnSpc>
              <a:spcBef>
                <a:spcPts val="0"/>
              </a:spcBef>
              <a:spcAft>
                <a:spcPts val="0"/>
              </a:spcAft>
              <a:buClr>
                <a:srgbClr val="000000"/>
              </a:buClr>
              <a:buSzPts val="2000"/>
              <a:buFont typeface="Arial"/>
              <a:buNone/>
            </a:pPr>
            <a:r>
              <a:rPr b="0" cap="none" i="0" lang="en-US" strike="noStrike" sz="2000" u="none">
                <a:solidFill>
                  <a:srgbClr val="FFFFFF"/>
                </a:solidFill>
                <a:latin typeface="Calibri"/>
                <a:ea typeface="Calibri"/>
                <a:cs typeface="Calibri"/>
                <a:sym typeface="Calibri"/>
              </a:rPr>
              <a:t>Data  Cleaning</a:t>
            </a:r>
            <a:endParaRPr b="0" cap="none" i="0" strike="noStrike" sz="2000" u="none">
              <a:solidFill>
                <a:schemeClr val="dk1"/>
              </a:solidFill>
              <a:latin typeface="Calibri"/>
              <a:ea typeface="Calibri"/>
              <a:cs typeface="Calibri"/>
              <a:sym typeface="Calibri"/>
            </a:endParaRPr>
          </a:p>
        </p:txBody>
      </p:sp>
      <p:sp>
        <p:nvSpPr>
          <p:cNvPr id="69" name="Google Shape;69;p9"/>
          <p:cNvSpPr/>
          <p:nvPr/>
        </p:nvSpPr>
        <p:spPr>
          <a:xfrm>
            <a:off x="1863851" y="3421379"/>
            <a:ext cx="7743825" cy="1050290"/>
          </a:xfrm>
          <a:custGeom>
            <a:rect b="b" l="l" r="r" t="t"/>
            <a:pathLst>
              <a:path extrusionOk="0" h="1050289" w="7743825">
                <a:moveTo>
                  <a:pt x="7743444" y="175006"/>
                </a:moveTo>
                <a:lnTo>
                  <a:pt x="7743444" y="875030"/>
                </a:lnTo>
                <a:lnTo>
                  <a:pt x="7737192" y="921551"/>
                </a:lnTo>
                <a:lnTo>
                  <a:pt x="7719549" y="963356"/>
                </a:lnTo>
                <a:lnTo>
                  <a:pt x="7692183" y="998775"/>
                </a:lnTo>
                <a:lnTo>
                  <a:pt x="7656764" y="1026141"/>
                </a:lnTo>
                <a:lnTo>
                  <a:pt x="7614959" y="1043784"/>
                </a:lnTo>
                <a:lnTo>
                  <a:pt x="7568438" y="1050036"/>
                </a:lnTo>
                <a:lnTo>
                  <a:pt x="0" y="1050036"/>
                </a:lnTo>
                <a:lnTo>
                  <a:pt x="0" y="0"/>
                </a:lnTo>
                <a:lnTo>
                  <a:pt x="7568438" y="0"/>
                </a:lnTo>
                <a:lnTo>
                  <a:pt x="7614959" y="6251"/>
                </a:lnTo>
                <a:lnTo>
                  <a:pt x="7656764" y="23894"/>
                </a:lnTo>
                <a:lnTo>
                  <a:pt x="7692183" y="51260"/>
                </a:lnTo>
                <a:lnTo>
                  <a:pt x="7719549" y="86679"/>
                </a:lnTo>
                <a:lnTo>
                  <a:pt x="7737192" y="128484"/>
                </a:lnTo>
                <a:lnTo>
                  <a:pt x="7743444" y="175006"/>
                </a:lnTo>
                <a:close/>
              </a:path>
            </a:pathLst>
          </a:custGeom>
          <a:noFill/>
          <a:ln cap="flat" cmpd="sng" w="12700">
            <a:solidFill>
              <a:srgbClr val="4471C4"/>
            </a:solidFill>
            <a:prstDash val="solid"/>
            <a:round/>
            <a:headEnd len="sm" type="none" w="sm"/>
            <a:tailEnd len="sm" type="none" w="sm"/>
          </a:ln>
        </p:spPr>
        <p:txBody>
          <a:bodyPr anchor="t" anchorCtr="0" bIns="0" lIns="0" numCol="1" rIns="0" spcFirstLastPara="1" tIns="0" wrap="square">
            <a:noAutofit/>
          </a:bodyPr>
          <a:lstStyle/>
          <a:p>
            <a:pPr algn="l" indent="0" lvl="0" marL="0" marR="0" rtl="0">
              <a:lnSpc>
                <a:spcPct val="100000"/>
              </a:lnSpc>
              <a:spcBef>
                <a:spcPts val="0"/>
              </a:spcBef>
              <a:spcAft>
                <a:spcPts val="0"/>
              </a:spcAft>
              <a:buClr>
                <a:srgbClr val="000000"/>
              </a:buClr>
              <a:buSzPts val="1800"/>
              <a:buFont typeface="Arial"/>
              <a:buNone/>
            </a:pPr>
            <a:r>
              <a:t/>
            </a:r>
            <a:endParaRPr b="0" cap="none" i="0" strike="noStrike" sz="1800" u="none">
              <a:solidFill>
                <a:schemeClr val="dk1"/>
              </a:solidFill>
              <a:latin typeface="Calibri"/>
              <a:ea typeface="Calibri"/>
              <a:cs typeface="Calibri"/>
              <a:sym typeface="Calibri"/>
            </a:endParaRPr>
          </a:p>
        </p:txBody>
      </p:sp>
      <p:sp>
        <p:nvSpPr>
          <p:cNvPr id="70" name="Google Shape;70;p9"/>
          <p:cNvSpPr txBox="1"/>
          <p:nvPr/>
        </p:nvSpPr>
        <p:spPr>
          <a:xfrm>
            <a:off x="2058416" y="3467480"/>
            <a:ext cx="7424420" cy="872490"/>
          </a:xfrm>
          <a:prstGeom prst="rect">
            <a:avLst/>
          </a:prstGeom>
          <a:noFill/>
          <a:ln>
            <a:noFill/>
          </a:ln>
        </p:spPr>
        <p:txBody>
          <a:bodyPr anchor="t" anchorCtr="0" bIns="0" lIns="0" numCol="1" rIns="0" spcFirstLastPara="1" tIns="58400" wrap="square">
            <a:spAutoFit/>
          </a:bodyPr>
          <a:lstStyle/>
          <a:p>
            <a:pPr algn="l" indent="-287019" lvl="0" marL="299085" marR="5080" rtl="0">
              <a:lnSpc>
                <a:spcPct val="109655"/>
              </a:lnSpc>
              <a:spcBef>
                <a:spcPts val="0"/>
              </a:spcBef>
              <a:spcAft>
                <a:spcPts val="0"/>
              </a:spcAft>
              <a:buClr>
                <a:schemeClr val="dk1"/>
              </a:buClr>
              <a:buSzPts val="2900"/>
              <a:buFont typeface="Calibri"/>
              <a:buChar char="•"/>
            </a:pPr>
            <a:r>
              <a:rPr b="0" cap="none" i="0" lang="en-US" strike="noStrike" sz="2900" u="none">
                <a:solidFill>
                  <a:schemeClr val="dk1"/>
                </a:solidFill>
                <a:latin typeface="Calibri"/>
                <a:ea typeface="Calibri"/>
                <a:cs typeface="Calibri"/>
                <a:sym typeface="Calibri"/>
              </a:rPr>
              <a:t>All collected data need to clean by replacing  null values, checking the outliers and duplicates</a:t>
            </a:r>
            <a:endParaRPr b="0" cap="none" i="0" strike="noStrike" sz="2900" u="none">
              <a:solidFill>
                <a:schemeClr val="dk1"/>
              </a:solidFill>
              <a:latin typeface="Calibri"/>
              <a:ea typeface="Calibri"/>
              <a:cs typeface="Calibri"/>
              <a:sym typeface="Calibri"/>
            </a:endParaRPr>
          </a:p>
        </p:txBody>
      </p:sp>
      <p:grpSp>
        <p:nvGrpSpPr>
          <p:cNvPr id="71" name="Google Shape;71;p9"/>
          <p:cNvGrpSpPr/>
          <p:nvPr/>
        </p:nvGrpSpPr>
        <p:grpSpPr>
          <a:xfrm>
            <a:off x="733044" y="4843271"/>
            <a:ext cx="1130935" cy="1615440"/>
            <a:chOff x="733044" y="4843271"/>
            <a:chExt cx="1130935" cy="1615440"/>
          </a:xfrm>
        </p:grpSpPr>
        <p:sp>
          <p:nvSpPr>
            <p:cNvPr id="72" name="Google Shape;72;p9"/>
            <p:cNvSpPr/>
            <p:nvPr/>
          </p:nvSpPr>
          <p:spPr>
            <a:xfrm>
              <a:off x="733044" y="4843271"/>
              <a:ext cx="1130935" cy="1615440"/>
            </a:xfrm>
            <a:custGeom>
              <a:rect b="b" l="l" r="r" t="t"/>
              <a:pathLst>
                <a:path extrusionOk="0" h="1615439" w="1130935">
                  <a:moveTo>
                    <a:pt x="1130808" y="0"/>
                  </a:moveTo>
                  <a:lnTo>
                    <a:pt x="565404" y="565403"/>
                  </a:lnTo>
                  <a:lnTo>
                    <a:pt x="0" y="0"/>
                  </a:lnTo>
                  <a:lnTo>
                    <a:pt x="0" y="1050036"/>
                  </a:lnTo>
                  <a:lnTo>
                    <a:pt x="565404" y="1615439"/>
                  </a:lnTo>
                  <a:lnTo>
                    <a:pt x="1130808" y="1050036"/>
                  </a:lnTo>
                  <a:lnTo>
                    <a:pt x="1130808" y="0"/>
                  </a:lnTo>
                  <a:close/>
                </a:path>
              </a:pathLst>
            </a:custGeom>
            <a:solidFill>
              <a:srgbClr val="4471C4"/>
            </a:solidFill>
            <a:ln>
              <a:noFill/>
            </a:ln>
          </p:spPr>
          <p:txBody>
            <a:bodyPr anchor="t" anchorCtr="0" bIns="0" lIns="0" numCol="1" rIns="0" spcFirstLastPara="1" tIns="0" wrap="square">
              <a:noAutofit/>
            </a:bodyPr>
            <a:lstStyle/>
            <a:p>
              <a:pPr algn="l" indent="0" lvl="0" marL="0" marR="0" rtl="0">
                <a:lnSpc>
                  <a:spcPct val="100000"/>
                </a:lnSpc>
                <a:spcBef>
                  <a:spcPts val="0"/>
                </a:spcBef>
                <a:spcAft>
                  <a:spcPts val="0"/>
                </a:spcAft>
                <a:buClr>
                  <a:srgbClr val="000000"/>
                </a:buClr>
                <a:buSzPts val="1800"/>
                <a:buFont typeface="Arial"/>
                <a:buNone/>
              </a:pPr>
              <a:r>
                <a:t/>
              </a:r>
              <a:endParaRPr b="0" cap="none" i="0" strike="noStrike" sz="1800" u="none">
                <a:solidFill>
                  <a:schemeClr val="dk1"/>
                </a:solidFill>
                <a:latin typeface="Calibri"/>
                <a:ea typeface="Calibri"/>
                <a:cs typeface="Calibri"/>
                <a:sym typeface="Calibri"/>
              </a:endParaRPr>
            </a:p>
          </p:txBody>
        </p:sp>
        <p:sp>
          <p:nvSpPr>
            <p:cNvPr id="73" name="Google Shape;73;p9"/>
            <p:cNvSpPr/>
            <p:nvPr/>
          </p:nvSpPr>
          <p:spPr>
            <a:xfrm>
              <a:off x="733044" y="4843271"/>
              <a:ext cx="1130935" cy="1615440"/>
            </a:xfrm>
            <a:custGeom>
              <a:rect b="b" l="l" r="r" t="t"/>
              <a:pathLst>
                <a:path extrusionOk="0" h="1615439" w="1130935">
                  <a:moveTo>
                    <a:pt x="1130808" y="0"/>
                  </a:moveTo>
                  <a:lnTo>
                    <a:pt x="1130808" y="1050036"/>
                  </a:lnTo>
                  <a:lnTo>
                    <a:pt x="565404" y="1615439"/>
                  </a:lnTo>
                  <a:lnTo>
                    <a:pt x="0" y="1050036"/>
                  </a:lnTo>
                  <a:lnTo>
                    <a:pt x="0" y="0"/>
                  </a:lnTo>
                  <a:lnTo>
                    <a:pt x="565404" y="565403"/>
                  </a:lnTo>
                  <a:lnTo>
                    <a:pt x="1130808" y="0"/>
                  </a:lnTo>
                  <a:close/>
                </a:path>
              </a:pathLst>
            </a:custGeom>
            <a:noFill/>
            <a:ln cap="flat" cmpd="sng" w="12700">
              <a:solidFill>
                <a:srgbClr val="4471C4"/>
              </a:solidFill>
              <a:prstDash val="solid"/>
              <a:round/>
              <a:headEnd len="sm" type="none" w="sm"/>
              <a:tailEnd len="sm" type="none" w="sm"/>
            </a:ln>
          </p:spPr>
          <p:txBody>
            <a:bodyPr anchor="t" anchorCtr="0" bIns="0" lIns="0" numCol="1" rIns="0" spcFirstLastPara="1" tIns="0" wrap="square">
              <a:noAutofit/>
            </a:bodyPr>
            <a:lstStyle/>
            <a:p>
              <a:pPr algn="l" indent="0" lvl="0" marL="0" marR="0" rtl="0">
                <a:lnSpc>
                  <a:spcPct val="100000"/>
                </a:lnSpc>
                <a:spcBef>
                  <a:spcPts val="0"/>
                </a:spcBef>
                <a:spcAft>
                  <a:spcPts val="0"/>
                </a:spcAft>
                <a:buClr>
                  <a:srgbClr val="000000"/>
                </a:buClr>
                <a:buSzPts val="1800"/>
                <a:buFont typeface="Arial"/>
                <a:buNone/>
              </a:pPr>
              <a:r>
                <a:t/>
              </a:r>
              <a:endParaRPr b="0" cap="none" i="0" strike="noStrike" sz="1800" u="none">
                <a:solidFill>
                  <a:schemeClr val="dk1"/>
                </a:solidFill>
                <a:latin typeface="Calibri"/>
                <a:ea typeface="Calibri"/>
                <a:cs typeface="Calibri"/>
                <a:sym typeface="Calibri"/>
              </a:endParaRPr>
            </a:p>
          </p:txBody>
        </p:sp>
      </p:grpSp>
      <p:sp>
        <p:nvSpPr>
          <p:cNvPr id="74" name="Google Shape;74;p9"/>
          <p:cNvSpPr txBox="1"/>
          <p:nvPr/>
        </p:nvSpPr>
        <p:spPr>
          <a:xfrm>
            <a:off x="1073302" y="5455716"/>
            <a:ext cx="452120" cy="331470"/>
          </a:xfrm>
          <a:prstGeom prst="rect">
            <a:avLst/>
          </a:prstGeom>
          <a:noFill/>
          <a:ln>
            <a:noFill/>
          </a:ln>
        </p:spPr>
        <p:txBody>
          <a:bodyPr anchor="t" anchorCtr="0" bIns="0" lIns="0" numCol="1" rIns="0" spcFirstLastPara="1" tIns="13325" wrap="square">
            <a:spAutoFit/>
          </a:bodyPr>
          <a:lstStyle/>
          <a:p>
            <a:pPr algn="l" indent="0" lvl="0" marL="12700" marR="0" rtl="0">
              <a:lnSpc>
                <a:spcPct val="100000"/>
              </a:lnSpc>
              <a:spcBef>
                <a:spcPts val="0"/>
              </a:spcBef>
              <a:spcAft>
                <a:spcPts val="0"/>
              </a:spcAft>
              <a:buClr>
                <a:srgbClr val="000000"/>
              </a:buClr>
              <a:buSzPts val="2000"/>
              <a:buFont typeface="Arial"/>
              <a:buNone/>
            </a:pPr>
            <a:r>
              <a:rPr b="0" cap="none" i="0" lang="en-US" strike="noStrike" sz="2000" u="none">
                <a:solidFill>
                  <a:srgbClr val="FFFFFF"/>
                </a:solidFill>
                <a:latin typeface="Calibri"/>
                <a:ea typeface="Calibri"/>
                <a:cs typeface="Calibri"/>
                <a:sym typeface="Calibri"/>
              </a:rPr>
              <a:t>EDA</a:t>
            </a:r>
            <a:endParaRPr b="0" cap="none" i="0" strike="noStrike" sz="2000" u="none">
              <a:solidFill>
                <a:schemeClr val="dk1"/>
              </a:solidFill>
              <a:latin typeface="Calibri"/>
              <a:ea typeface="Calibri"/>
              <a:cs typeface="Calibri"/>
              <a:sym typeface="Calibri"/>
            </a:endParaRPr>
          </a:p>
        </p:txBody>
      </p:sp>
      <p:sp>
        <p:nvSpPr>
          <p:cNvPr id="75" name="Google Shape;75;p9"/>
          <p:cNvSpPr/>
          <p:nvPr/>
        </p:nvSpPr>
        <p:spPr>
          <a:xfrm>
            <a:off x="1863851" y="4843271"/>
            <a:ext cx="7743825" cy="1050290"/>
          </a:xfrm>
          <a:custGeom>
            <a:rect b="b" l="l" r="r" t="t"/>
            <a:pathLst>
              <a:path extrusionOk="0" h="1050289" w="7743825">
                <a:moveTo>
                  <a:pt x="7743444" y="175005"/>
                </a:moveTo>
                <a:lnTo>
                  <a:pt x="7743444" y="875029"/>
                </a:lnTo>
                <a:lnTo>
                  <a:pt x="7737192" y="921551"/>
                </a:lnTo>
                <a:lnTo>
                  <a:pt x="7719549" y="963356"/>
                </a:lnTo>
                <a:lnTo>
                  <a:pt x="7692183" y="998775"/>
                </a:lnTo>
                <a:lnTo>
                  <a:pt x="7656764" y="1026141"/>
                </a:lnTo>
                <a:lnTo>
                  <a:pt x="7614959" y="1043784"/>
                </a:lnTo>
                <a:lnTo>
                  <a:pt x="7568438" y="1050036"/>
                </a:lnTo>
                <a:lnTo>
                  <a:pt x="0" y="1050036"/>
                </a:lnTo>
                <a:lnTo>
                  <a:pt x="0" y="0"/>
                </a:lnTo>
                <a:lnTo>
                  <a:pt x="7568438" y="0"/>
                </a:lnTo>
                <a:lnTo>
                  <a:pt x="7614959" y="6251"/>
                </a:lnTo>
                <a:lnTo>
                  <a:pt x="7656764" y="23894"/>
                </a:lnTo>
                <a:lnTo>
                  <a:pt x="7692183" y="51260"/>
                </a:lnTo>
                <a:lnTo>
                  <a:pt x="7719549" y="86679"/>
                </a:lnTo>
                <a:lnTo>
                  <a:pt x="7737192" y="128484"/>
                </a:lnTo>
                <a:lnTo>
                  <a:pt x="7743444" y="175005"/>
                </a:lnTo>
                <a:close/>
              </a:path>
            </a:pathLst>
          </a:custGeom>
          <a:noFill/>
          <a:ln cap="flat" cmpd="sng" w="12700">
            <a:solidFill>
              <a:srgbClr val="4471C4"/>
            </a:solidFill>
            <a:prstDash val="solid"/>
            <a:round/>
            <a:headEnd len="sm" type="none" w="sm"/>
            <a:tailEnd len="sm" type="none" w="sm"/>
          </a:ln>
        </p:spPr>
        <p:txBody>
          <a:bodyPr anchor="t" anchorCtr="0" bIns="0" lIns="0" numCol="1" rIns="0" spcFirstLastPara="1" tIns="0" wrap="square">
            <a:noAutofit/>
          </a:bodyPr>
          <a:lstStyle/>
          <a:p>
            <a:pPr algn="l" indent="0" lvl="0" marL="0" marR="0" rtl="0">
              <a:lnSpc>
                <a:spcPct val="100000"/>
              </a:lnSpc>
              <a:spcBef>
                <a:spcPts val="0"/>
              </a:spcBef>
              <a:spcAft>
                <a:spcPts val="0"/>
              </a:spcAft>
              <a:buClr>
                <a:srgbClr val="000000"/>
              </a:buClr>
              <a:buSzPts val="1800"/>
              <a:buFont typeface="Arial"/>
              <a:buNone/>
            </a:pPr>
            <a:r>
              <a:t/>
            </a:r>
            <a:endParaRPr b="0" cap="none" i="0" strike="noStrike" sz="1800" u="none">
              <a:solidFill>
                <a:schemeClr val="dk1"/>
              </a:solidFill>
              <a:latin typeface="Calibri"/>
              <a:ea typeface="Calibri"/>
              <a:cs typeface="Calibri"/>
              <a:sym typeface="Calibri"/>
            </a:endParaRPr>
          </a:p>
        </p:txBody>
      </p:sp>
      <p:sp>
        <p:nvSpPr>
          <p:cNvPr id="76" name="Google Shape;76;p9"/>
          <p:cNvSpPr txBox="1"/>
          <p:nvPr/>
        </p:nvSpPr>
        <p:spPr>
          <a:xfrm>
            <a:off x="2058416" y="4890008"/>
            <a:ext cx="6570980" cy="871855"/>
          </a:xfrm>
          <a:prstGeom prst="rect">
            <a:avLst/>
          </a:prstGeom>
          <a:noFill/>
          <a:ln>
            <a:noFill/>
          </a:ln>
        </p:spPr>
        <p:txBody>
          <a:bodyPr anchor="t" anchorCtr="0" bIns="0" lIns="0" numCol="1" rIns="0" spcFirstLastPara="1" tIns="58400" wrap="square">
            <a:spAutoFit/>
          </a:bodyPr>
          <a:lstStyle/>
          <a:p>
            <a:pPr algn="l" indent="-287019" lvl="0" marL="299085" marR="5080" rtl="0">
              <a:lnSpc>
                <a:spcPct val="109655"/>
              </a:lnSpc>
              <a:spcBef>
                <a:spcPts val="0"/>
              </a:spcBef>
              <a:spcAft>
                <a:spcPts val="0"/>
              </a:spcAft>
              <a:buClr>
                <a:schemeClr val="dk1"/>
              </a:buClr>
              <a:buSzPts val="2900"/>
              <a:buFont typeface="Calibri"/>
              <a:buChar char="•"/>
            </a:pPr>
            <a:r>
              <a:rPr b="0" cap="none" i="0" lang="en-US" strike="noStrike" sz="2900" u="none">
                <a:solidFill>
                  <a:schemeClr val="dk1"/>
                </a:solidFill>
                <a:latin typeface="Calibri"/>
                <a:ea typeface="Calibri"/>
                <a:cs typeface="Calibri"/>
                <a:sym typeface="Calibri"/>
              </a:rPr>
              <a:t>Analysis of Collected data through various  analysis tools</a:t>
            </a:r>
            <a:endParaRPr b="0" cap="none" i="0" strike="noStrike" sz="2900" u="none">
              <a:solidFill>
                <a:schemeClr val="dk1"/>
              </a:solidFill>
              <a:latin typeface="Calibri"/>
              <a:ea typeface="Calibri"/>
              <a:cs typeface="Calibri"/>
              <a:sym typeface="Calibri"/>
            </a:endParaRPr>
          </a:p>
        </p:txBody>
      </p:sp>
      <p:sp>
        <p:nvSpPr>
          <p:cNvPr id="77" name="Google Shape;77;p9"/>
          <p:cNvSpPr txBox="1"/>
          <p:nvPr/>
        </p:nvSpPr>
        <p:spPr>
          <a:xfrm>
            <a:off x="688334" y="1102895"/>
            <a:ext cx="7563297" cy="710873"/>
          </a:xfrm>
          <a:prstGeom prst="rect">
            <a:avLst/>
          </a:prstGeom>
          <a:noFill/>
          <a:ln>
            <a:noFill/>
          </a:ln>
        </p:spPr>
        <p:txBody>
          <a:bodyPr anchor="t" anchorCtr="0" bIns="0" lIns="0" numCol="1" rIns="0" spcFirstLastPara="1" tIns="12700" wrap="square">
            <a:spAutoFit/>
          </a:bodyPr>
          <a:lstStyle/>
          <a:p>
            <a:pPr algn="l" indent="0" lvl="0" marL="12700" marR="5080" rtl="0">
              <a:lnSpc>
                <a:spcPct val="100000"/>
              </a:lnSpc>
              <a:spcBef>
                <a:spcPts val="0"/>
              </a:spcBef>
              <a:spcAft>
                <a:spcPts val="0"/>
              </a:spcAft>
              <a:buClr>
                <a:srgbClr val="000000"/>
              </a:buClr>
              <a:buSzPts val="1800"/>
              <a:buFont typeface="Arial"/>
              <a:buNone/>
            </a:pPr>
            <a:r>
              <a:rPr b="0" cap="none" i="0" lang="en-US" strike="noStrike" sz="1800" u="none">
                <a:solidFill>
                  <a:schemeClr val="dk1"/>
                </a:solidFill>
                <a:latin typeface="Calibri"/>
                <a:ea typeface="Calibri"/>
                <a:cs typeface="Calibri"/>
                <a:sym typeface="Calibri"/>
              </a:rPr>
              <a:t>The hotel booking data is collected for 2 hotels for the year 2015, 2016 and 2017.  The analysis is done on data set by following below steps.</a:t>
            </a:r>
            <a:endParaRPr b="0" cap="none" i="0" strike="noStrike" sz="1800" u="none">
              <a:solidFill>
                <a:schemeClr val="dk1"/>
              </a:solidFill>
              <a:latin typeface="Calibri"/>
              <a:ea typeface="Calibri"/>
              <a:cs typeface="Calibri"/>
              <a:sym typeface="Calibri"/>
            </a:endParaRPr>
          </a:p>
        </p:txBody>
      </p:sp>
      <p:pic>
        <p:nvPicPr>
          <p:cNvPr id="78" name="Google Shape;78;p9"/>
          <p:cNvPicPr preferRelativeResize="0"/>
          <p:nvPr/>
        </p:nvPicPr>
        <p:blipFill rotWithShape="1">
          <a:blip r:embed="rId3">
            <a:alphaModFix/>
          </a:blip>
          <a:srcRect b="0" l="0" r="0" t="0"/>
          <a:stretch/>
        </p:blipFill>
        <p:spPr>
          <a:xfrm>
            <a:off x="11155680" y="326136"/>
            <a:ext cx="579120" cy="5791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 name="Shape 82"/>
        <p:cNvGrpSpPr/>
        <p:nvPr/>
      </p:nvGrpSpPr>
      <p:grpSpPr>
        <a:xfrm>
          <a:off x="0" y="0"/>
          <a:ext cx="0" cy="0"/>
          <a:chOff x="0" y="0"/>
          <a:chExt cx="0" cy="0"/>
        </a:xfrm>
      </p:grpSpPr>
      <p:sp>
        <p:nvSpPr>
          <p:cNvPr id="83" name="Google Shape;83;p10"/>
          <p:cNvSpPr txBox="1"/>
          <p:nvPr>
            <p:ph type="title"/>
          </p:nvPr>
        </p:nvSpPr>
        <p:spPr>
          <a:xfrm>
            <a:off x="617321" y="485901"/>
            <a:ext cx="4805680" cy="513715"/>
          </a:xfrm>
          <a:prstGeom prst="rect">
            <a:avLst/>
          </a:prstGeom>
          <a:noFill/>
          <a:ln>
            <a:noFill/>
          </a:ln>
        </p:spPr>
        <p:txBody>
          <a:bodyPr anchor="t" anchorCtr="0" bIns="0" lIns="0" numCol="1" rIns="0" spcFirstLastPara="1" tIns="13325" wrap="square">
            <a:spAutoFit/>
          </a:bodyPr>
          <a:lstStyle/>
          <a:p>
            <a:pPr algn="l" indent="0" lvl="0" marL="12700" rtl="0">
              <a:lnSpc>
                <a:spcPct val="100000"/>
              </a:lnSpc>
              <a:spcBef>
                <a:spcPts val="0"/>
              </a:spcBef>
              <a:spcAft>
                <a:spcPts val="0"/>
              </a:spcAft>
              <a:buSzPts val="1400"/>
              <a:buNone/>
            </a:pPr>
            <a:r>
              <a:rPr b="1" lang="en-US" sz="3200" u="none">
                <a:latin typeface="Calibri"/>
                <a:ea typeface="Calibri"/>
                <a:cs typeface="Calibri"/>
                <a:sym typeface="Calibri"/>
              </a:rPr>
              <a:t>Data Collection /Description</a:t>
            </a:r>
            <a:endParaRPr sz="3200">
              <a:latin typeface="Calibri"/>
              <a:ea typeface="Calibri"/>
              <a:cs typeface="Calibri"/>
              <a:sym typeface="Calibri"/>
            </a:endParaRPr>
          </a:p>
        </p:txBody>
      </p:sp>
      <p:sp>
        <p:nvSpPr>
          <p:cNvPr id="84" name="Google Shape;84;p10"/>
          <p:cNvSpPr txBox="1"/>
          <p:nvPr/>
        </p:nvSpPr>
        <p:spPr>
          <a:xfrm>
            <a:off x="617321" y="1297660"/>
            <a:ext cx="10938510" cy="4609465"/>
          </a:xfrm>
          <a:prstGeom prst="rect">
            <a:avLst/>
          </a:prstGeom>
          <a:noFill/>
          <a:ln>
            <a:noFill/>
          </a:ln>
        </p:spPr>
        <p:txBody>
          <a:bodyPr anchor="t" anchorCtr="0" bIns="0" lIns="0" numCol="1" rIns="0" spcFirstLastPara="1" tIns="134600" wrap="square">
            <a:spAutoFit/>
          </a:bodyPr>
          <a:lstStyle/>
          <a:p>
            <a:pPr algn="l" indent="0" lvl="0" marL="12700" marR="0" rtl="0">
              <a:lnSpc>
                <a:spcPct val="100000"/>
              </a:lnSpc>
              <a:spcBef>
                <a:spcPts val="0"/>
              </a:spcBef>
              <a:spcAft>
                <a:spcPts val="0"/>
              </a:spcAft>
              <a:buClr>
                <a:srgbClr val="000000"/>
              </a:buClr>
              <a:buSzPts val="2000"/>
              <a:buFont typeface="Arial"/>
              <a:buNone/>
            </a:pPr>
            <a:r>
              <a:rPr b="0" cap="none" i="0" lang="en-US" strike="noStrike" sz="2000" u="none">
                <a:solidFill>
                  <a:srgbClr val="202020"/>
                </a:solidFill>
                <a:latin typeface="Roboto"/>
                <a:ea typeface="Roboto"/>
                <a:cs typeface="Roboto"/>
                <a:sym typeface="Roboto"/>
              </a:rPr>
              <a:t>Undeístanding the whole dataset with help of column names as given below</a:t>
            </a:r>
            <a:endParaRPr b="0" cap="none" i="0" strike="noStrike" sz="2000" u="none">
              <a:solidFill>
                <a:schemeClr val="dk1"/>
              </a:solidFill>
              <a:latin typeface="Roboto"/>
              <a:ea typeface="Roboto"/>
              <a:cs typeface="Roboto"/>
              <a:sym typeface="Roboto"/>
            </a:endParaRPr>
          </a:p>
          <a:p>
            <a:pPr algn="l" indent="0" lvl="0" marL="12700" marR="0" rtl="0">
              <a:lnSpc>
                <a:spcPct val="105250"/>
              </a:lnSpc>
              <a:spcBef>
                <a:spcPts val="960"/>
              </a:spcBef>
              <a:spcAft>
                <a:spcPts val="0"/>
              </a:spcAft>
              <a:buClr>
                <a:srgbClr val="000000"/>
              </a:buClr>
              <a:buSzPts val="2000"/>
              <a:buFont typeface="Arial"/>
              <a:buNone/>
            </a:pPr>
            <a:r>
              <a:rPr b="1" cap="none" i="0" lang="en-US" strike="noStrike" sz="2000" u="none">
                <a:solidFill>
                  <a:srgbClr val="202020"/>
                </a:solidFill>
                <a:latin typeface="Roboto"/>
                <a:ea typeface="Roboto"/>
                <a:cs typeface="Roboto"/>
                <a:sym typeface="Roboto"/>
              </a:rPr>
              <a:t>hotel </a:t>
            </a:r>
            <a:r>
              <a:rPr b="0" cap="none" i="0" lang="en-US" strike="noStrike" sz="2000" u="none">
                <a:solidFill>
                  <a:srgbClr val="202020"/>
                </a:solidFill>
                <a:latin typeface="Roboto"/>
                <a:ea typeface="Roboto"/>
                <a:cs typeface="Roboto"/>
                <a:sym typeface="Roboto"/>
              </a:rPr>
              <a:t>: Name of hotels</a:t>
            </a:r>
            <a:endParaRPr b="0" cap="none" i="0" strike="noStrike" sz="2000" u="none">
              <a:solidFill>
                <a:schemeClr val="dk1"/>
              </a:solidFill>
              <a:latin typeface="Roboto"/>
              <a:ea typeface="Roboto"/>
              <a:cs typeface="Roboto"/>
              <a:sym typeface="Roboto"/>
            </a:endParaRPr>
          </a:p>
          <a:p>
            <a:pPr algn="l" indent="0" lvl="0" marL="12700" marR="2106930" rtl="0">
              <a:lnSpc>
                <a:spcPct val="80700"/>
              </a:lnSpc>
              <a:spcBef>
                <a:spcPts val="259"/>
              </a:spcBef>
              <a:spcAft>
                <a:spcPts val="0"/>
              </a:spcAft>
              <a:buClr>
                <a:srgbClr val="000000"/>
              </a:buClr>
              <a:buSzPts val="2000"/>
              <a:buFont typeface="Arial"/>
              <a:buNone/>
            </a:pPr>
            <a:r>
              <a:rPr b="1" cap="none" i="0" lang="en-US" strike="noStrike" sz="2000" u="none">
                <a:solidFill>
                  <a:srgbClr val="202020"/>
                </a:solidFill>
                <a:latin typeface="Roboto"/>
                <a:ea typeface="Roboto"/>
                <a:cs typeface="Roboto"/>
                <a:sym typeface="Roboto"/>
              </a:rPr>
              <a:t>is_canceled </a:t>
            </a:r>
            <a:r>
              <a:rPr b="1" cap="none" i="0" lang="en-US" strike="noStrike" sz="2400" u="none">
                <a:solidFill>
                  <a:srgbClr val="202020"/>
                </a:solidFill>
                <a:latin typeface="Roboto"/>
                <a:ea typeface="Roboto"/>
                <a:cs typeface="Roboto"/>
                <a:sym typeface="Roboto"/>
              </a:rPr>
              <a:t>: </a:t>
            </a:r>
            <a:r>
              <a:rPr b="0" cap="none" i="0" lang="en-US" strike="noStrike" sz="2000" u="none">
                <a:solidFill>
                  <a:srgbClr val="202020"/>
                </a:solidFill>
                <a:latin typeface="Roboto"/>
                <a:ea typeface="Roboto"/>
                <a:cs typeface="Roboto"/>
                <a:sym typeface="Roboto"/>
              </a:rPr>
              <a:t>Indicating the booking was cancelled (1) oí not cancelled (0)  </a:t>
            </a:r>
            <a:r>
              <a:rPr b="1" cap="none" i="0" lang="en-US" strike="noStrike" sz="2000" u="none">
                <a:solidFill>
                  <a:srgbClr val="202020"/>
                </a:solidFill>
                <a:latin typeface="Roboto"/>
                <a:ea typeface="Roboto"/>
                <a:cs typeface="Roboto"/>
                <a:sym typeface="Roboto"/>
              </a:rPr>
              <a:t>lead_time </a:t>
            </a:r>
            <a:r>
              <a:rPr b="0" cap="none" i="0" lang="en-US" strike="noStrike" sz="2000" u="none">
                <a:solidFill>
                  <a:srgbClr val="202020"/>
                </a:solidFill>
                <a:latin typeface="Roboto"/>
                <a:ea typeface="Roboto"/>
                <a:cs typeface="Roboto"/>
                <a:sym typeface="Roboto"/>
              </a:rPr>
              <a:t>: Numbeí of days that elapsed between the enteíing date of booking  </a:t>
            </a:r>
            <a:r>
              <a:rPr b="1" cap="none" i="0" lang="en-US" strike="noStrike" sz="2000" u="none">
                <a:solidFill>
                  <a:srgbClr val="202020"/>
                </a:solidFill>
                <a:latin typeface="Roboto"/>
                <a:ea typeface="Roboto"/>
                <a:cs typeface="Roboto"/>
                <a:sym typeface="Roboto"/>
              </a:rPr>
              <a:t>aííival_date_yeaí </a:t>
            </a:r>
            <a:r>
              <a:rPr b="0" cap="none" i="0" lang="en-US" strike="noStrike" sz="2000" u="none">
                <a:solidFill>
                  <a:srgbClr val="202020"/>
                </a:solidFill>
                <a:latin typeface="Roboto"/>
                <a:ea typeface="Roboto"/>
                <a:cs typeface="Roboto"/>
                <a:sym typeface="Roboto"/>
              </a:rPr>
              <a:t>: Yeaí of aííival date</a:t>
            </a:r>
            <a:endParaRPr b="0" cap="none" i="0" strike="noStrike" sz="2000" u="none">
              <a:solidFill>
                <a:schemeClr val="dk1"/>
              </a:solidFill>
              <a:latin typeface="Roboto"/>
              <a:ea typeface="Roboto"/>
              <a:cs typeface="Roboto"/>
              <a:sym typeface="Roboto"/>
            </a:endParaRPr>
          </a:p>
          <a:p>
            <a:pPr algn="l" indent="0" lvl="0" marL="12700" marR="4276725" rtl="0">
              <a:lnSpc>
                <a:spcPct val="80000"/>
              </a:lnSpc>
              <a:spcBef>
                <a:spcPts val="0"/>
              </a:spcBef>
              <a:spcAft>
                <a:spcPts val="0"/>
              </a:spcAft>
              <a:buClr>
                <a:srgbClr val="000000"/>
              </a:buClr>
              <a:buSzPts val="2000"/>
              <a:buFont typeface="Arial"/>
              <a:buNone/>
            </a:pPr>
            <a:r>
              <a:rPr b="1" cap="none" i="0" lang="en-US" strike="noStrike" sz="2000" u="none">
                <a:solidFill>
                  <a:srgbClr val="202020"/>
                </a:solidFill>
                <a:latin typeface="Roboto"/>
                <a:ea typeface="Roboto"/>
                <a:cs typeface="Roboto"/>
                <a:sym typeface="Roboto"/>
              </a:rPr>
              <a:t>aííival_date_month </a:t>
            </a:r>
            <a:r>
              <a:rPr b="0" cap="none" i="0" lang="en-US" strike="noStrike" sz="2000" u="none">
                <a:solidFill>
                  <a:srgbClr val="202020"/>
                </a:solidFill>
                <a:latin typeface="Roboto"/>
                <a:ea typeface="Roboto"/>
                <a:cs typeface="Roboto"/>
                <a:sym typeface="Roboto"/>
              </a:rPr>
              <a:t>: Month of aííival date  </a:t>
            </a:r>
            <a:r>
              <a:rPr b="1" cap="none" i="0" lang="en-US" strike="noStrike" sz="2000" u="none">
                <a:solidFill>
                  <a:srgbClr val="202020"/>
                </a:solidFill>
                <a:latin typeface="Roboto"/>
                <a:ea typeface="Roboto"/>
                <a:cs typeface="Roboto"/>
                <a:sym typeface="Roboto"/>
              </a:rPr>
              <a:t>aííival_date_week_numbeí </a:t>
            </a:r>
            <a:r>
              <a:rPr b="0" cap="none" i="0" lang="en-US" strike="noStrike" sz="2000" u="none">
                <a:solidFill>
                  <a:srgbClr val="202020"/>
                </a:solidFill>
                <a:latin typeface="Roboto"/>
                <a:ea typeface="Roboto"/>
                <a:cs typeface="Roboto"/>
                <a:sym typeface="Roboto"/>
              </a:rPr>
              <a:t>: week numbeí of yeaí of aííival  </a:t>
            </a:r>
            <a:r>
              <a:rPr b="1" cap="none" i="0" lang="en-US" strike="noStrike" sz="2000" u="none">
                <a:solidFill>
                  <a:srgbClr val="202020"/>
                </a:solidFill>
                <a:latin typeface="Roboto"/>
                <a:ea typeface="Roboto"/>
                <a:cs typeface="Roboto"/>
                <a:sym typeface="Roboto"/>
              </a:rPr>
              <a:t>aííival_date_day_of_month </a:t>
            </a:r>
            <a:r>
              <a:rPr b="0" cap="none" i="0" lang="en-US" strike="noStrike" sz="2000" u="none">
                <a:solidFill>
                  <a:srgbClr val="202020"/>
                </a:solidFill>
                <a:latin typeface="Roboto"/>
                <a:ea typeface="Roboto"/>
                <a:cs typeface="Roboto"/>
                <a:sym typeface="Roboto"/>
              </a:rPr>
              <a:t>: Day of aííival date</a:t>
            </a:r>
            <a:endParaRPr b="0" cap="none" i="0" strike="noStrike" sz="2000" u="none">
              <a:solidFill>
                <a:schemeClr val="dk1"/>
              </a:solidFill>
              <a:latin typeface="Roboto"/>
              <a:ea typeface="Roboto"/>
              <a:cs typeface="Roboto"/>
              <a:sym typeface="Roboto"/>
            </a:endParaRPr>
          </a:p>
          <a:p>
            <a:pPr algn="l" indent="0" lvl="0" marL="12700" marR="5080" rtl="0">
              <a:lnSpc>
                <a:spcPct val="80000"/>
              </a:lnSpc>
              <a:spcBef>
                <a:spcPts val="0"/>
              </a:spcBef>
              <a:spcAft>
                <a:spcPts val="0"/>
              </a:spcAft>
              <a:buClr>
                <a:srgbClr val="000000"/>
              </a:buClr>
              <a:buSzPts val="2000"/>
              <a:buFont typeface="Arial"/>
              <a:buNone/>
            </a:pPr>
            <a:r>
              <a:rPr b="1" cap="none" i="0" lang="en-US" strike="noStrike" sz="2000" u="none">
                <a:solidFill>
                  <a:srgbClr val="202020"/>
                </a:solidFill>
                <a:latin typeface="Roboto"/>
                <a:ea typeface="Roboto"/>
                <a:cs typeface="Roboto"/>
                <a:sym typeface="Roboto"/>
              </a:rPr>
              <a:t>stays_in_week_nights </a:t>
            </a:r>
            <a:r>
              <a:rPr b="0" cap="none" i="0" lang="en-US" strike="noStrike" sz="2000" u="none">
                <a:solidFill>
                  <a:srgbClr val="202020"/>
                </a:solidFill>
                <a:latin typeface="Roboto"/>
                <a:ea typeface="Roboto"/>
                <a:cs typeface="Roboto"/>
                <a:sym typeface="Roboto"/>
              </a:rPr>
              <a:t>: ľhe numbeí of weekend nights (satuíday and sunday) the guest stayed in  hotel</a:t>
            </a:r>
            <a:endParaRPr b="0" cap="none" i="0" strike="noStrike" sz="2000" u="none">
              <a:solidFill>
                <a:schemeClr val="dk1"/>
              </a:solidFill>
              <a:latin typeface="Roboto"/>
              <a:ea typeface="Roboto"/>
              <a:cs typeface="Roboto"/>
              <a:sym typeface="Roboto"/>
            </a:endParaRPr>
          </a:p>
          <a:p>
            <a:pPr algn="l" indent="0" lvl="0" marL="12700" marR="0" rtl="0">
              <a:lnSpc>
                <a:spcPct val="84000"/>
              </a:lnSpc>
              <a:spcBef>
                <a:spcPts val="0"/>
              </a:spcBef>
              <a:spcAft>
                <a:spcPts val="0"/>
              </a:spcAft>
              <a:buClr>
                <a:srgbClr val="000000"/>
              </a:buClr>
              <a:buSzPts val="2000"/>
              <a:buFont typeface="Arial"/>
              <a:buNone/>
            </a:pPr>
            <a:r>
              <a:rPr b="1" cap="none" i="0" lang="en-US" strike="noStrike" sz="2000" u="none">
                <a:solidFill>
                  <a:srgbClr val="202020"/>
                </a:solidFill>
                <a:latin typeface="Roboto"/>
                <a:ea typeface="Roboto"/>
                <a:cs typeface="Roboto"/>
                <a:sym typeface="Roboto"/>
              </a:rPr>
              <a:t>stays_in_week_nights </a:t>
            </a:r>
            <a:r>
              <a:rPr b="0" cap="none" i="0" lang="en-US" strike="noStrike" sz="2000" u="none">
                <a:solidFill>
                  <a:srgbClr val="202020"/>
                </a:solidFill>
                <a:latin typeface="Roboto"/>
                <a:ea typeface="Roboto"/>
                <a:cs typeface="Roboto"/>
                <a:sym typeface="Roboto"/>
              </a:rPr>
              <a:t>: Numbeí of week days ( monday to fíiday )the guest stayed in hotel</a:t>
            </a:r>
            <a:endParaRPr b="0" cap="none" i="0" strike="noStrike" sz="2000" u="none">
              <a:solidFill>
                <a:schemeClr val="dk1"/>
              </a:solidFill>
              <a:latin typeface="Roboto"/>
              <a:ea typeface="Roboto"/>
              <a:cs typeface="Roboto"/>
              <a:sym typeface="Roboto"/>
            </a:endParaRPr>
          </a:p>
          <a:p>
            <a:pPr algn="l" indent="0" lvl="0" marL="12700" marR="5798185" rtl="0">
              <a:lnSpc>
                <a:spcPct val="96000"/>
              </a:lnSpc>
              <a:spcBef>
                <a:spcPts val="225"/>
              </a:spcBef>
              <a:spcAft>
                <a:spcPts val="0"/>
              </a:spcAft>
              <a:buClr>
                <a:srgbClr val="000000"/>
              </a:buClr>
              <a:buSzPts val="2000"/>
              <a:buFont typeface="Arial"/>
              <a:buNone/>
            </a:pPr>
            <a:r>
              <a:rPr b="1" cap="none" i="0" lang="en-US" strike="noStrike" sz="2000" u="none">
                <a:solidFill>
                  <a:srgbClr val="202020"/>
                </a:solidFill>
                <a:latin typeface="Roboto"/>
                <a:ea typeface="Roboto"/>
                <a:cs typeface="Roboto"/>
                <a:sym typeface="Roboto"/>
              </a:rPr>
              <a:t>adults </a:t>
            </a:r>
            <a:r>
              <a:rPr b="0" cap="none" i="0" lang="en-US" strike="noStrike" sz="2000" u="none">
                <a:solidFill>
                  <a:srgbClr val="202020"/>
                </a:solidFill>
                <a:latin typeface="Roboto"/>
                <a:ea typeface="Roboto"/>
                <a:cs typeface="Roboto"/>
                <a:sym typeface="Roboto"/>
              </a:rPr>
              <a:t>: Numbeí of adults stayed in hotel  </a:t>
            </a:r>
            <a:r>
              <a:rPr b="1" cap="none" i="0" lang="en-US" strike="noStrike" sz="2000" u="none">
                <a:solidFill>
                  <a:srgbClr val="202020"/>
                </a:solidFill>
                <a:latin typeface="Roboto"/>
                <a:ea typeface="Roboto"/>
                <a:cs typeface="Roboto"/>
                <a:sym typeface="Roboto"/>
              </a:rPr>
              <a:t>childíen </a:t>
            </a:r>
            <a:r>
              <a:rPr b="0" cap="none" i="0" lang="en-US" strike="noStrike" sz="2000" u="none">
                <a:solidFill>
                  <a:srgbClr val="202020"/>
                </a:solidFill>
                <a:latin typeface="Roboto"/>
                <a:ea typeface="Roboto"/>
                <a:cs typeface="Roboto"/>
                <a:sym typeface="Roboto"/>
              </a:rPr>
              <a:t>: Numbeí of childíens stayed in hotel  </a:t>
            </a:r>
            <a:r>
              <a:rPr b="1" cap="none" i="0" lang="en-US" strike="noStrike" sz="2000" u="none">
                <a:solidFill>
                  <a:srgbClr val="202020"/>
                </a:solidFill>
                <a:latin typeface="Roboto"/>
                <a:ea typeface="Roboto"/>
                <a:cs typeface="Roboto"/>
                <a:sym typeface="Roboto"/>
              </a:rPr>
              <a:t>babies </a:t>
            </a:r>
            <a:r>
              <a:rPr b="0" cap="none" i="0" lang="en-US" strike="noStrike" sz="2000" u="none">
                <a:solidFill>
                  <a:srgbClr val="202020"/>
                </a:solidFill>
                <a:latin typeface="Roboto"/>
                <a:ea typeface="Roboto"/>
                <a:cs typeface="Roboto"/>
                <a:sym typeface="Roboto"/>
              </a:rPr>
              <a:t>: Numbeí of babies stayed in hotel  </a:t>
            </a:r>
            <a:r>
              <a:rPr b="1" cap="none" i="0" lang="en-US" strike="noStrike" sz="2000" u="none">
                <a:solidFill>
                  <a:srgbClr val="202020"/>
                </a:solidFill>
                <a:latin typeface="Roboto"/>
                <a:ea typeface="Roboto"/>
                <a:cs typeface="Roboto"/>
                <a:sym typeface="Roboto"/>
              </a:rPr>
              <a:t>meal </a:t>
            </a:r>
            <a:r>
              <a:rPr b="0" cap="none" i="0" lang="en-US" strike="noStrike" sz="2000" u="none">
                <a:solidFill>
                  <a:srgbClr val="202020"/>
                </a:solidFill>
                <a:latin typeface="Roboto"/>
                <a:ea typeface="Roboto"/>
                <a:cs typeface="Roboto"/>
                <a:sym typeface="Roboto"/>
              </a:rPr>
              <a:t>: type of meal booked by customeís  </a:t>
            </a:r>
            <a:r>
              <a:rPr b="1" cap="none" i="0" lang="en-US" strike="noStrike" sz="2000" u="none">
                <a:solidFill>
                  <a:srgbClr val="202020"/>
                </a:solidFill>
                <a:latin typeface="Roboto"/>
                <a:ea typeface="Roboto"/>
                <a:cs typeface="Roboto"/>
                <a:sym typeface="Roboto"/>
              </a:rPr>
              <a:t>countíy </a:t>
            </a:r>
            <a:r>
              <a:rPr b="0" cap="none" i="0" lang="en-US" strike="noStrike" sz="2000" u="none">
                <a:solidFill>
                  <a:srgbClr val="202020"/>
                </a:solidFill>
                <a:latin typeface="Roboto"/>
                <a:ea typeface="Roboto"/>
                <a:cs typeface="Roboto"/>
                <a:sym typeface="Roboto"/>
              </a:rPr>
              <a:t>: countíy of oíigin</a:t>
            </a:r>
            <a:endParaRPr b="0" cap="none" i="0" strike="noStrike" sz="2000" u="none">
              <a:solidFill>
                <a:schemeClr val="dk1"/>
              </a:solidFill>
              <a:latin typeface="Roboto"/>
              <a:ea typeface="Roboto"/>
              <a:cs typeface="Roboto"/>
              <a:sym typeface="Roboto"/>
            </a:endParaRPr>
          </a:p>
          <a:p>
            <a:pPr algn="l" indent="0" lvl="0" marL="12700" marR="0" rtl="0">
              <a:lnSpc>
                <a:spcPct val="96363"/>
              </a:lnSpc>
              <a:spcBef>
                <a:spcPts val="0"/>
              </a:spcBef>
              <a:spcAft>
                <a:spcPts val="0"/>
              </a:spcAft>
              <a:buClr>
                <a:srgbClr val="000000"/>
              </a:buClr>
              <a:buSzPts val="2200"/>
              <a:buFont typeface="Arial"/>
              <a:buNone/>
            </a:pPr>
            <a:r>
              <a:rPr b="1" cap="none" i="0" lang="en-US" strike="noStrike" sz="2200" u="none">
                <a:solidFill>
                  <a:srgbClr val="202020"/>
                </a:solidFill>
                <a:latin typeface="Roboto"/>
                <a:ea typeface="Roboto"/>
                <a:cs typeface="Roboto"/>
                <a:sym typeface="Roboto"/>
              </a:rPr>
              <a:t>maíket_segments </a:t>
            </a:r>
            <a:r>
              <a:rPr b="0" cap="none" i="0" lang="en-US" strike="noStrike" sz="2200" u="none">
                <a:solidFill>
                  <a:srgbClr val="202020"/>
                </a:solidFill>
                <a:latin typeface="Roboto"/>
                <a:ea typeface="Roboto"/>
                <a:cs typeface="Roboto"/>
                <a:sym typeface="Roboto"/>
              </a:rPr>
              <a:t>: 'ľA' </a:t>
            </a:r>
            <a:r>
              <a:rPr b="0" cap="none" i="0" lang="en-US" strike="noStrike" sz="2000" u="none">
                <a:solidFill>
                  <a:srgbClr val="202020"/>
                </a:solidFill>
                <a:latin typeface="Roboto"/>
                <a:ea typeface="Roboto"/>
                <a:cs typeface="Roboto"/>
                <a:sym typeface="Roboto"/>
              </a:rPr>
              <a:t>means tíavel agent and 'ľO' means team opeíatoís</a:t>
            </a:r>
            <a:endParaRPr b="0" cap="none" i="0" strike="noStrike" sz="2000" u="none">
              <a:solidFill>
                <a:schemeClr val="dk1"/>
              </a:solidFill>
              <a:latin typeface="Roboto"/>
              <a:ea typeface="Roboto"/>
              <a:cs typeface="Roboto"/>
              <a:sym typeface="Roboto"/>
            </a:endParaRPr>
          </a:p>
        </p:txBody>
      </p:sp>
      <p:pic>
        <p:nvPicPr>
          <p:cNvPr id="85" name="Google Shape;85;p10"/>
          <p:cNvPicPr preferRelativeResize="0"/>
          <p:nvPr/>
        </p:nvPicPr>
        <p:blipFill rotWithShape="1">
          <a:blip r:embed="rId3">
            <a:alphaModFix/>
          </a:blip>
          <a:srcRect b="0" l="0" r="0" t="0"/>
          <a:stretch/>
        </p:blipFill>
        <p:spPr>
          <a:xfrm>
            <a:off x="11155680" y="335279"/>
            <a:ext cx="579120" cy="5791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sp>
        <p:nvSpPr>
          <p:cNvPr id="90" name="Google Shape;90;p11"/>
          <p:cNvSpPr txBox="1"/>
          <p:nvPr>
            <p:ph type="title"/>
          </p:nvPr>
        </p:nvSpPr>
        <p:spPr>
          <a:xfrm>
            <a:off x="635304" y="638936"/>
            <a:ext cx="3503295" cy="391160"/>
          </a:xfrm>
          <a:prstGeom prst="rect">
            <a:avLst/>
          </a:prstGeom>
          <a:noFill/>
          <a:ln>
            <a:noFill/>
          </a:ln>
        </p:spPr>
        <p:txBody>
          <a:bodyPr anchor="t" anchorCtr="0" bIns="0" lIns="0" numCol="1" rIns="0" spcFirstLastPara="1" tIns="12700" wrap="square">
            <a:spAutoFit/>
          </a:bodyPr>
          <a:lstStyle/>
          <a:p>
            <a:pPr algn="l" indent="0" lvl="0" marL="12700" rtl="0">
              <a:lnSpc>
                <a:spcPct val="100000"/>
              </a:lnSpc>
              <a:spcBef>
                <a:spcPts val="0"/>
              </a:spcBef>
              <a:spcAft>
                <a:spcPts val="0"/>
              </a:spcAft>
              <a:buSzPts val="1400"/>
              <a:buNone/>
            </a:pPr>
            <a:r>
              <a:rPr lang="en-US" sz="2400" u="none">
                <a:latin typeface="Calibri"/>
                <a:ea typeface="Calibri"/>
                <a:cs typeface="Calibri"/>
                <a:sym typeface="Calibri"/>
              </a:rPr>
              <a:t>Data Collection /Description</a:t>
            </a:r>
            <a:endParaRPr sz="2400">
              <a:latin typeface="Calibri"/>
              <a:ea typeface="Calibri"/>
              <a:cs typeface="Calibri"/>
              <a:sym typeface="Calibri"/>
            </a:endParaRPr>
          </a:p>
        </p:txBody>
      </p:sp>
      <p:sp>
        <p:nvSpPr>
          <p:cNvPr id="91" name="Google Shape;91;p11"/>
          <p:cNvSpPr txBox="1"/>
          <p:nvPr/>
        </p:nvSpPr>
        <p:spPr>
          <a:xfrm>
            <a:off x="635304" y="1284808"/>
            <a:ext cx="10863580" cy="5207635"/>
          </a:xfrm>
          <a:prstGeom prst="rect">
            <a:avLst/>
          </a:prstGeom>
          <a:noFill/>
          <a:ln>
            <a:noFill/>
          </a:ln>
        </p:spPr>
        <p:txBody>
          <a:bodyPr anchor="t" anchorCtr="0" bIns="0" lIns="0" numCol="1" rIns="0" spcFirstLastPara="1" tIns="13325" wrap="square">
            <a:spAutoFit/>
          </a:bodyPr>
          <a:lstStyle/>
          <a:p>
            <a:pPr algn="l" indent="0" lvl="0" marL="12700" marR="0" rtl="0">
              <a:lnSpc>
                <a:spcPct val="100000"/>
              </a:lnSpc>
              <a:spcBef>
                <a:spcPts val="0"/>
              </a:spcBef>
              <a:spcAft>
                <a:spcPts val="0"/>
              </a:spcAft>
              <a:buClr>
                <a:srgbClr val="000000"/>
              </a:buClr>
              <a:buSzPts val="2000"/>
              <a:buFont typeface="Arial"/>
              <a:buNone/>
            </a:pPr>
            <a:r>
              <a:rPr b="1" cap="none" i="0" lang="en-US" strike="noStrike" sz="2000" u="none">
                <a:solidFill>
                  <a:srgbClr val="202020"/>
                </a:solidFill>
                <a:latin typeface="Roboto"/>
                <a:ea typeface="Roboto"/>
                <a:cs typeface="Roboto"/>
                <a:sym typeface="Roboto"/>
              </a:rPr>
              <a:t>distíibution_channel </a:t>
            </a:r>
            <a:r>
              <a:rPr b="0" cap="none" i="0" lang="en-US" strike="noStrike" sz="2000" u="none">
                <a:solidFill>
                  <a:srgbClr val="202020"/>
                </a:solidFill>
                <a:latin typeface="Roboto"/>
                <a:ea typeface="Roboto"/>
                <a:cs typeface="Roboto"/>
                <a:sym typeface="Roboto"/>
              </a:rPr>
              <a:t>: Booking distíibution channel</a:t>
            </a:r>
            <a:endParaRPr b="0" cap="none" i="0" strike="noStrike" sz="2000" u="none">
              <a:solidFill>
                <a:schemeClr val="dk1"/>
              </a:solidFill>
              <a:latin typeface="Roboto"/>
              <a:ea typeface="Roboto"/>
              <a:cs typeface="Roboto"/>
              <a:sym typeface="Roboto"/>
            </a:endParaRPr>
          </a:p>
          <a:p>
            <a:pPr algn="l" indent="0" lvl="0" marL="12700" marR="0" rtl="0">
              <a:lnSpc>
                <a:spcPct val="100000"/>
              </a:lnSpc>
              <a:spcBef>
                <a:spcPts val="5"/>
              </a:spcBef>
              <a:spcAft>
                <a:spcPts val="0"/>
              </a:spcAft>
              <a:buClr>
                <a:srgbClr val="000000"/>
              </a:buClr>
              <a:buSzPts val="2000"/>
              <a:buFont typeface="Arial"/>
              <a:buNone/>
            </a:pPr>
            <a:r>
              <a:rPr b="1" cap="none" i="0" lang="en-US" strike="noStrike" sz="2000" u="none">
                <a:solidFill>
                  <a:srgbClr val="202020"/>
                </a:solidFill>
                <a:latin typeface="Roboto"/>
                <a:ea typeface="Roboto"/>
                <a:cs typeface="Roboto"/>
                <a:sym typeface="Roboto"/>
              </a:rPr>
              <a:t>is_íepeated_guest </a:t>
            </a:r>
            <a:r>
              <a:rPr b="0" cap="none" i="0" lang="en-US" strike="noStrike" sz="2000" u="none">
                <a:solidFill>
                  <a:srgbClr val="202020"/>
                </a:solidFill>
                <a:latin typeface="Roboto"/>
                <a:ea typeface="Roboto"/>
                <a:cs typeface="Roboto"/>
                <a:sym typeface="Roboto"/>
              </a:rPr>
              <a:t>: Repeated guest (1) oí not íepeated guest (0)</a:t>
            </a:r>
            <a:endParaRPr b="0" cap="none" i="0" strike="noStrike" sz="2000" u="none">
              <a:solidFill>
                <a:schemeClr val="dk1"/>
              </a:solidFill>
              <a:latin typeface="Roboto"/>
              <a:ea typeface="Roboto"/>
              <a:cs typeface="Roboto"/>
              <a:sym typeface="Roboto"/>
            </a:endParaRPr>
          </a:p>
          <a:p>
            <a:pPr algn="l" indent="0" lvl="0" marL="12700" marR="296545" rtl="0">
              <a:lnSpc>
                <a:spcPct val="100000"/>
              </a:lnSpc>
              <a:spcBef>
                <a:spcPts val="0"/>
              </a:spcBef>
              <a:spcAft>
                <a:spcPts val="0"/>
              </a:spcAft>
              <a:buClr>
                <a:srgbClr val="000000"/>
              </a:buClr>
              <a:buSzPts val="2000"/>
              <a:buFont typeface="Arial"/>
              <a:buNone/>
            </a:pPr>
            <a:r>
              <a:rPr b="1" cap="none" i="0" lang="en-US" strike="noStrike" sz="2000" u="none">
                <a:solidFill>
                  <a:srgbClr val="202020"/>
                </a:solidFill>
                <a:latin typeface="Roboto"/>
                <a:ea typeface="Roboto"/>
                <a:cs typeface="Roboto"/>
                <a:sym typeface="Roboto"/>
              </a:rPr>
              <a:t>píevious_cancellations </a:t>
            </a:r>
            <a:r>
              <a:rPr b="0" cap="none" i="0" lang="en-US" strike="noStrike" sz="2000" u="none">
                <a:solidFill>
                  <a:srgbClr val="202020"/>
                </a:solidFill>
                <a:latin typeface="Roboto"/>
                <a:ea typeface="Roboto"/>
                <a:cs typeface="Roboto"/>
                <a:sym typeface="Roboto"/>
              </a:rPr>
              <a:t>: Numbeí of booking that weíe cancelled by customeís  </a:t>
            </a:r>
            <a:r>
              <a:rPr b="1" cap="none" i="0" lang="en-US" strike="noStrike" sz="2000" u="none">
                <a:solidFill>
                  <a:srgbClr val="202020"/>
                </a:solidFill>
                <a:latin typeface="Roboto"/>
                <a:ea typeface="Roboto"/>
                <a:cs typeface="Roboto"/>
                <a:sym typeface="Roboto"/>
              </a:rPr>
              <a:t>píevious_bookings_not_canceled </a:t>
            </a:r>
            <a:r>
              <a:rPr b="0" cap="none" i="0" lang="en-US" strike="noStrike" sz="2000" u="none">
                <a:solidFill>
                  <a:srgbClr val="202020"/>
                </a:solidFill>
                <a:latin typeface="Roboto"/>
                <a:ea typeface="Roboto"/>
                <a:cs typeface="Roboto"/>
                <a:sym typeface="Roboto"/>
              </a:rPr>
              <a:t>: Numbeí of bookings that weíe not cancelled by customeís  </a:t>
            </a:r>
            <a:r>
              <a:rPr b="1" cap="none" i="0" lang="en-US" strike="noStrike" sz="2000" u="none">
                <a:solidFill>
                  <a:srgbClr val="202020"/>
                </a:solidFill>
                <a:latin typeface="Roboto"/>
                <a:ea typeface="Roboto"/>
                <a:cs typeface="Roboto"/>
                <a:sym typeface="Roboto"/>
              </a:rPr>
              <a:t>íeseíved_íoom_type </a:t>
            </a:r>
            <a:r>
              <a:rPr b="0" cap="none" i="0" lang="en-US" strike="noStrike" sz="2000" u="none">
                <a:solidFill>
                  <a:srgbClr val="202020"/>
                </a:solidFill>
                <a:latin typeface="Roboto"/>
                <a:ea typeface="Roboto"/>
                <a:cs typeface="Roboto"/>
                <a:sym typeface="Roboto"/>
              </a:rPr>
              <a:t>: Code is íepíesented by íoom which is booked by customeí  </a:t>
            </a:r>
            <a:r>
              <a:rPr b="1" cap="none" i="0" lang="en-US" strike="noStrike" sz="2000" u="none">
                <a:solidFill>
                  <a:srgbClr val="202020"/>
                </a:solidFill>
                <a:latin typeface="Roboto"/>
                <a:ea typeface="Roboto"/>
                <a:cs typeface="Roboto"/>
                <a:sym typeface="Roboto"/>
              </a:rPr>
              <a:t>assigned_íoom_type </a:t>
            </a:r>
            <a:r>
              <a:rPr b="0" cap="none" i="0" lang="en-US" strike="noStrike" sz="2000" u="none">
                <a:solidFill>
                  <a:srgbClr val="202020"/>
                </a:solidFill>
                <a:latin typeface="Roboto"/>
                <a:ea typeface="Roboto"/>
                <a:cs typeface="Roboto"/>
                <a:sym typeface="Roboto"/>
              </a:rPr>
              <a:t>: code is type of íoom assigned to the booking</a:t>
            </a:r>
            <a:endParaRPr b="0" cap="none" i="0" strike="noStrike" sz="2000" u="none">
              <a:solidFill>
                <a:schemeClr val="dk1"/>
              </a:solidFill>
              <a:latin typeface="Roboto"/>
              <a:ea typeface="Roboto"/>
              <a:cs typeface="Roboto"/>
              <a:sym typeface="Roboto"/>
            </a:endParaRPr>
          </a:p>
          <a:p>
            <a:pPr algn="l" indent="0" lvl="0" marL="12700" marR="0" rtl="0">
              <a:lnSpc>
                <a:spcPct val="100000"/>
              </a:lnSpc>
              <a:spcBef>
                <a:spcPts val="0"/>
              </a:spcBef>
              <a:spcAft>
                <a:spcPts val="0"/>
              </a:spcAft>
              <a:buClr>
                <a:srgbClr val="000000"/>
              </a:buClr>
              <a:buSzPts val="2000"/>
              <a:buFont typeface="Arial"/>
              <a:buNone/>
            </a:pPr>
            <a:r>
              <a:rPr b="1" cap="none" i="0" lang="en-US" strike="noStrike" sz="2000" u="none">
                <a:solidFill>
                  <a:srgbClr val="202020"/>
                </a:solidFill>
                <a:latin typeface="Roboto"/>
                <a:ea typeface="Roboto"/>
                <a:cs typeface="Roboto"/>
                <a:sym typeface="Roboto"/>
              </a:rPr>
              <a:t>booking_changes </a:t>
            </a:r>
            <a:r>
              <a:rPr b="0" cap="none" i="0" lang="en-US" strike="noStrike" sz="2000" u="none">
                <a:solidFill>
                  <a:srgbClr val="202020"/>
                </a:solidFill>
                <a:latin typeface="Roboto"/>
                <a:ea typeface="Roboto"/>
                <a:cs typeface="Roboto"/>
                <a:sym typeface="Roboto"/>
              </a:rPr>
              <a:t>: Numbeí of chaíges made to the booking</a:t>
            </a:r>
            <a:endParaRPr b="0" cap="none" i="0" strike="noStrike" sz="2000" u="none">
              <a:solidFill>
                <a:schemeClr val="dk1"/>
              </a:solidFill>
              <a:latin typeface="Roboto"/>
              <a:ea typeface="Roboto"/>
              <a:cs typeface="Roboto"/>
              <a:sym typeface="Roboto"/>
            </a:endParaRPr>
          </a:p>
          <a:p>
            <a:pPr algn="l" indent="0" lvl="0" marL="12700" marR="0" rtl="0">
              <a:lnSpc>
                <a:spcPct val="100000"/>
              </a:lnSpc>
              <a:spcBef>
                <a:spcPts val="0"/>
              </a:spcBef>
              <a:spcAft>
                <a:spcPts val="0"/>
              </a:spcAft>
              <a:buClr>
                <a:srgbClr val="000000"/>
              </a:buClr>
              <a:buSzPts val="2000"/>
              <a:buFont typeface="Arial"/>
              <a:buNone/>
            </a:pPr>
            <a:r>
              <a:rPr b="1" cap="none" i="0" lang="en-US" strike="noStrike" sz="2000" u="none">
                <a:solidFill>
                  <a:srgbClr val="202020"/>
                </a:solidFill>
                <a:latin typeface="Roboto"/>
                <a:ea typeface="Roboto"/>
                <a:cs typeface="Roboto"/>
                <a:sym typeface="Roboto"/>
              </a:rPr>
              <a:t>deposit_type : </a:t>
            </a:r>
            <a:r>
              <a:rPr b="0" cap="none" i="0" lang="en-US" strike="noStrike" sz="2000" u="none">
                <a:solidFill>
                  <a:srgbClr val="202020"/>
                </a:solidFill>
                <a:latin typeface="Roboto"/>
                <a:ea typeface="Roboto"/>
                <a:cs typeface="Roboto"/>
                <a:sym typeface="Roboto"/>
              </a:rPr>
              <a:t>Indicates on the customeí made a deposit to guaíantee the booking</a:t>
            </a:r>
            <a:endParaRPr b="0" cap="none" i="0" strike="noStrike" sz="2000" u="none">
              <a:solidFill>
                <a:schemeClr val="dk1"/>
              </a:solidFill>
              <a:latin typeface="Roboto"/>
              <a:ea typeface="Roboto"/>
              <a:cs typeface="Roboto"/>
              <a:sym typeface="Roboto"/>
            </a:endParaRPr>
          </a:p>
          <a:p>
            <a:pPr algn="l" indent="0" lvl="0" marL="12700" marR="0" rtl="0">
              <a:lnSpc>
                <a:spcPct val="100000"/>
              </a:lnSpc>
              <a:spcBef>
                <a:spcPts val="0"/>
              </a:spcBef>
              <a:spcAft>
                <a:spcPts val="0"/>
              </a:spcAft>
              <a:buClr>
                <a:srgbClr val="000000"/>
              </a:buClr>
              <a:buSzPts val="2000"/>
              <a:buFont typeface="Arial"/>
              <a:buNone/>
            </a:pPr>
            <a:r>
              <a:rPr b="1" cap="none" i="0" lang="en-US" strike="noStrike" sz="2000" u="none">
                <a:solidFill>
                  <a:srgbClr val="202020"/>
                </a:solidFill>
                <a:latin typeface="Roboto"/>
                <a:ea typeface="Roboto"/>
                <a:cs typeface="Roboto"/>
                <a:sym typeface="Roboto"/>
              </a:rPr>
              <a:t>agent </a:t>
            </a:r>
            <a:r>
              <a:rPr b="0" cap="none" i="0" lang="en-US" strike="noStrike" sz="2000" u="none">
                <a:solidFill>
                  <a:srgbClr val="202020"/>
                </a:solidFill>
                <a:latin typeface="Roboto"/>
                <a:ea typeface="Roboto"/>
                <a:cs typeface="Roboto"/>
                <a:sym typeface="Roboto"/>
              </a:rPr>
              <a:t>: ID foí tíavel agency</a:t>
            </a:r>
            <a:endParaRPr b="0" cap="none" i="0" strike="noStrike" sz="2000" u="none">
              <a:solidFill>
                <a:schemeClr val="dk1"/>
              </a:solidFill>
              <a:latin typeface="Roboto"/>
              <a:ea typeface="Roboto"/>
              <a:cs typeface="Roboto"/>
              <a:sym typeface="Roboto"/>
            </a:endParaRPr>
          </a:p>
          <a:p>
            <a:pPr algn="l" indent="0" lvl="0" marL="12700" marR="1227455" rtl="0">
              <a:lnSpc>
                <a:spcPct val="100000"/>
              </a:lnSpc>
              <a:spcBef>
                <a:spcPts val="0"/>
              </a:spcBef>
              <a:spcAft>
                <a:spcPts val="0"/>
              </a:spcAft>
              <a:buClr>
                <a:srgbClr val="000000"/>
              </a:buClr>
              <a:buSzPts val="2000"/>
              <a:buFont typeface="Arial"/>
              <a:buNone/>
            </a:pPr>
            <a:r>
              <a:rPr b="1" cap="none" i="0" lang="en-US" strike="noStrike" sz="2000" u="none">
                <a:solidFill>
                  <a:srgbClr val="202020"/>
                </a:solidFill>
                <a:latin typeface="Roboto"/>
                <a:ea typeface="Roboto"/>
                <a:cs typeface="Roboto"/>
                <a:sym typeface="Roboto"/>
              </a:rPr>
              <a:t>company </a:t>
            </a:r>
            <a:r>
              <a:rPr b="0" cap="none" i="0" lang="en-US" strike="noStrike" sz="2000" u="none">
                <a:solidFill>
                  <a:srgbClr val="202020"/>
                </a:solidFill>
                <a:latin typeface="Roboto"/>
                <a:ea typeface="Roboto"/>
                <a:cs typeface="Roboto"/>
                <a:sym typeface="Roboto"/>
              </a:rPr>
              <a:t>: Company ID entity that made booking oí íesponsable foí booking payment  </a:t>
            </a:r>
            <a:r>
              <a:rPr b="1" cap="none" i="0" lang="en-US" strike="noStrike" sz="2000" u="none">
                <a:solidFill>
                  <a:srgbClr val="202020"/>
                </a:solidFill>
                <a:latin typeface="Roboto"/>
                <a:ea typeface="Roboto"/>
                <a:cs typeface="Roboto"/>
                <a:sym typeface="Roboto"/>
              </a:rPr>
              <a:t>days_in_waiting_list </a:t>
            </a:r>
            <a:r>
              <a:rPr b="0" cap="none" i="0" lang="en-US" strike="noStrike" sz="2000" u="none">
                <a:solidFill>
                  <a:srgbClr val="202020"/>
                </a:solidFill>
                <a:latin typeface="Roboto"/>
                <a:ea typeface="Roboto"/>
                <a:cs typeface="Roboto"/>
                <a:sym typeface="Roboto"/>
              </a:rPr>
              <a:t>: Numbeí of days fíom booking to confoímation booking  </a:t>
            </a:r>
            <a:r>
              <a:rPr b="1" cap="none" i="0" lang="en-US" strike="noStrike" sz="2000" u="none">
                <a:solidFill>
                  <a:srgbClr val="202020"/>
                </a:solidFill>
                <a:latin typeface="Roboto"/>
                <a:ea typeface="Roboto"/>
                <a:cs typeface="Roboto"/>
                <a:sym typeface="Roboto"/>
              </a:rPr>
              <a:t>customeí_type </a:t>
            </a:r>
            <a:r>
              <a:rPr b="0" cap="none" i="0" lang="en-US" strike="noStrike" sz="2000" u="none">
                <a:solidFill>
                  <a:srgbClr val="202020"/>
                </a:solidFill>
                <a:latin typeface="Roboto"/>
                <a:ea typeface="Roboto"/>
                <a:cs typeface="Roboto"/>
                <a:sym typeface="Roboto"/>
              </a:rPr>
              <a:t>: booking assuming foí fouí categoíies</a:t>
            </a:r>
            <a:endParaRPr b="0" cap="none" i="0" strike="noStrike" sz="2000" u="none">
              <a:solidFill>
                <a:schemeClr val="dk1"/>
              </a:solidFill>
              <a:latin typeface="Roboto"/>
              <a:ea typeface="Roboto"/>
              <a:cs typeface="Roboto"/>
              <a:sym typeface="Roboto"/>
            </a:endParaRPr>
          </a:p>
          <a:p>
            <a:pPr algn="l" indent="0" lvl="0" marL="12700" marR="5080" rtl="0">
              <a:lnSpc>
                <a:spcPct val="100000"/>
              </a:lnSpc>
              <a:spcBef>
                <a:spcPts val="0"/>
              </a:spcBef>
              <a:spcAft>
                <a:spcPts val="0"/>
              </a:spcAft>
              <a:buClr>
                <a:srgbClr val="000000"/>
              </a:buClr>
              <a:buSzPts val="2000"/>
              <a:buFont typeface="Arial"/>
              <a:buNone/>
            </a:pPr>
            <a:r>
              <a:rPr b="1" cap="none" i="0" lang="en-US" strike="noStrike" sz="2000" u="none">
                <a:solidFill>
                  <a:srgbClr val="202020"/>
                </a:solidFill>
                <a:latin typeface="Roboto"/>
                <a:ea typeface="Roboto"/>
                <a:cs typeface="Roboto"/>
                <a:sym typeface="Roboto"/>
              </a:rPr>
              <a:t>adí </a:t>
            </a:r>
            <a:r>
              <a:rPr b="0" cap="none" i="0" lang="en-US" strike="noStrike" sz="2000" u="none">
                <a:solidFill>
                  <a:srgbClr val="202020"/>
                </a:solidFill>
                <a:latin typeface="Roboto"/>
                <a:ea typeface="Roboto"/>
                <a:cs typeface="Roboto"/>
                <a:sym typeface="Roboto"/>
              </a:rPr>
              <a:t>: Aveíage daily íate sum of all loading tíansactions dividing by total numbeí of staying nights  </a:t>
            </a:r>
            <a:r>
              <a:rPr b="1" cap="none" i="0" lang="en-US" strike="noStrike" sz="2000" u="none">
                <a:solidFill>
                  <a:srgbClr val="202020"/>
                </a:solidFill>
                <a:latin typeface="Roboto"/>
                <a:ea typeface="Roboto"/>
                <a:cs typeface="Roboto"/>
                <a:sym typeface="Roboto"/>
              </a:rPr>
              <a:t>íequiíed_caí_paíking_spaces </a:t>
            </a:r>
            <a:r>
              <a:rPr b="0" cap="none" i="0" lang="en-US" strike="noStrike" sz="2000" u="none">
                <a:solidFill>
                  <a:srgbClr val="202020"/>
                </a:solidFill>
                <a:latin typeface="Roboto"/>
                <a:ea typeface="Roboto"/>
                <a:cs typeface="Roboto"/>
                <a:sym typeface="Roboto"/>
              </a:rPr>
              <a:t>: Caí paíking space íequiíed by customeí  </a:t>
            </a:r>
            <a:r>
              <a:rPr b="1" cap="none" i="0" lang="en-US" strike="noStrike" sz="2000" u="none">
                <a:solidFill>
                  <a:srgbClr val="202020"/>
                </a:solidFill>
                <a:latin typeface="Roboto"/>
                <a:ea typeface="Roboto"/>
                <a:cs typeface="Roboto"/>
                <a:sym typeface="Roboto"/>
              </a:rPr>
              <a:t>total_of_special_íequests </a:t>
            </a:r>
            <a:r>
              <a:rPr b="0" cap="none" i="0" lang="en-US" strike="noStrike" sz="2000" u="none">
                <a:solidFill>
                  <a:srgbClr val="202020"/>
                </a:solidFill>
                <a:latin typeface="Roboto"/>
                <a:ea typeface="Roboto"/>
                <a:cs typeface="Roboto"/>
                <a:sym typeface="Roboto"/>
              </a:rPr>
              <a:t>: ľotal special íequsts made by customeí</a:t>
            </a:r>
            <a:endParaRPr b="0" cap="none" i="0" strike="noStrike" sz="2000" u="none">
              <a:solidFill>
                <a:schemeClr val="dk1"/>
              </a:solidFill>
              <a:latin typeface="Roboto"/>
              <a:ea typeface="Roboto"/>
              <a:cs typeface="Roboto"/>
              <a:sym typeface="Roboto"/>
            </a:endParaRPr>
          </a:p>
          <a:p>
            <a:pPr algn="l" indent="0" lvl="0" marL="12700" marR="0" rtl="0">
              <a:lnSpc>
                <a:spcPct val="119750"/>
              </a:lnSpc>
              <a:spcBef>
                <a:spcPts val="0"/>
              </a:spcBef>
              <a:spcAft>
                <a:spcPts val="0"/>
              </a:spcAft>
              <a:buClr>
                <a:srgbClr val="000000"/>
              </a:buClr>
              <a:buSzPts val="2000"/>
              <a:buFont typeface="Arial"/>
              <a:buNone/>
            </a:pPr>
            <a:r>
              <a:rPr b="1" cap="none" i="0" lang="en-US" strike="noStrike" sz="2000" u="none">
                <a:solidFill>
                  <a:srgbClr val="202020"/>
                </a:solidFill>
                <a:latin typeface="Roboto"/>
                <a:ea typeface="Roboto"/>
                <a:cs typeface="Roboto"/>
                <a:sym typeface="Roboto"/>
              </a:rPr>
              <a:t>íeseívation_status : </a:t>
            </a:r>
            <a:r>
              <a:rPr b="0" cap="none" i="0" lang="en-US" strike="noStrike" sz="2000" u="none">
                <a:solidFill>
                  <a:srgbClr val="202020"/>
                </a:solidFill>
                <a:latin typeface="Roboto"/>
                <a:ea typeface="Roboto"/>
                <a:cs typeface="Roboto"/>
                <a:sym typeface="Roboto"/>
              </a:rPr>
              <a:t>Reseívation status, assuming in thíee categoíies</a:t>
            </a:r>
            <a:endParaRPr b="0" cap="none" i="0" strike="noStrike" sz="2000" u="none">
              <a:solidFill>
                <a:schemeClr val="dk1"/>
              </a:solidFill>
              <a:latin typeface="Roboto"/>
              <a:ea typeface="Roboto"/>
              <a:cs typeface="Roboto"/>
              <a:sym typeface="Roboto"/>
            </a:endParaRPr>
          </a:p>
          <a:p>
            <a:pPr algn="l" indent="0" lvl="0" marL="12700" marR="0" rtl="0">
              <a:lnSpc>
                <a:spcPct val="119750"/>
              </a:lnSpc>
              <a:spcBef>
                <a:spcPts val="0"/>
              </a:spcBef>
              <a:spcAft>
                <a:spcPts val="0"/>
              </a:spcAft>
              <a:buClr>
                <a:srgbClr val="000000"/>
              </a:buClr>
              <a:buSzPts val="2000"/>
              <a:buFont typeface="Arial"/>
              <a:buNone/>
            </a:pPr>
            <a:r>
              <a:rPr b="1" cap="none" i="0" lang="en-US" strike="noStrike" sz="2000" u="none">
                <a:solidFill>
                  <a:srgbClr val="202020"/>
                </a:solidFill>
                <a:latin typeface="Roboto"/>
                <a:ea typeface="Roboto"/>
                <a:cs typeface="Roboto"/>
                <a:sym typeface="Roboto"/>
              </a:rPr>
              <a:t>íeseívation_status_date </a:t>
            </a:r>
            <a:r>
              <a:rPr b="0" cap="none" i="0" lang="en-US" strike="noStrike" sz="2000" u="none">
                <a:solidFill>
                  <a:srgbClr val="202020"/>
                </a:solidFill>
                <a:latin typeface="Roboto"/>
                <a:ea typeface="Roboto"/>
                <a:cs typeface="Roboto"/>
                <a:sym typeface="Roboto"/>
              </a:rPr>
              <a:t>: Date of the last status was set</a:t>
            </a:r>
            <a:endParaRPr b="0" cap="none" i="0" strike="noStrike" sz="2000" u="none">
              <a:solidFill>
                <a:schemeClr val="dk1"/>
              </a:solidFill>
              <a:latin typeface="Roboto"/>
              <a:ea typeface="Roboto"/>
              <a:cs typeface="Roboto"/>
              <a:sym typeface="Roboto"/>
            </a:endParaRPr>
          </a:p>
        </p:txBody>
      </p:sp>
      <p:pic>
        <p:nvPicPr>
          <p:cNvPr id="92" name="Google Shape;92;p11"/>
          <p:cNvPicPr preferRelativeResize="0"/>
          <p:nvPr/>
        </p:nvPicPr>
        <p:blipFill rotWithShape="1">
          <a:blip r:embed="rId3">
            <a:alphaModFix/>
          </a:blip>
          <a:srcRect b="0" l="0" r="0" t="0"/>
          <a:stretch/>
        </p:blipFill>
        <p:spPr>
          <a:xfrm>
            <a:off x="11155680" y="335279"/>
            <a:ext cx="579120" cy="5791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12"/>
          <p:cNvSpPr txBox="1"/>
          <p:nvPr>
            <p:ph type="title"/>
          </p:nvPr>
        </p:nvSpPr>
        <p:spPr>
          <a:xfrm>
            <a:off x="628904" y="346964"/>
            <a:ext cx="1774825" cy="391160"/>
          </a:xfrm>
          <a:prstGeom prst="rect">
            <a:avLst/>
          </a:prstGeom>
          <a:noFill/>
          <a:ln>
            <a:noFill/>
          </a:ln>
        </p:spPr>
        <p:txBody>
          <a:bodyPr anchor="t" anchorCtr="0" bIns="0" lIns="0" numCol="1" rIns="0" spcFirstLastPara="1" tIns="12700" wrap="square">
            <a:spAutoFit/>
          </a:bodyPr>
          <a:lstStyle/>
          <a:p>
            <a:pPr algn="l" indent="0" lvl="0" marL="12700" rtl="0">
              <a:lnSpc>
                <a:spcPct val="100000"/>
              </a:lnSpc>
              <a:spcBef>
                <a:spcPts val="0"/>
              </a:spcBef>
              <a:spcAft>
                <a:spcPts val="0"/>
              </a:spcAft>
              <a:buSzPts val="1400"/>
              <a:buNone/>
            </a:pPr>
            <a:r>
              <a:rPr b="1" lang="en-US" sz="2400" u="none">
                <a:latin typeface="Calibri"/>
                <a:ea typeface="Calibri"/>
                <a:cs typeface="Calibri"/>
                <a:sym typeface="Calibri"/>
              </a:rPr>
              <a:t>Data Cleaning</a:t>
            </a:r>
            <a:endParaRPr sz="2400">
              <a:latin typeface="Calibri"/>
              <a:ea typeface="Calibri"/>
              <a:cs typeface="Calibri"/>
              <a:sym typeface="Calibri"/>
            </a:endParaRPr>
          </a:p>
        </p:txBody>
      </p:sp>
      <p:sp>
        <p:nvSpPr>
          <p:cNvPr id="98" name="Google Shape;98;p12"/>
          <p:cNvSpPr txBox="1"/>
          <p:nvPr/>
        </p:nvSpPr>
        <p:spPr>
          <a:xfrm>
            <a:off x="628904" y="997712"/>
            <a:ext cx="4371340" cy="5884545"/>
          </a:xfrm>
          <a:prstGeom prst="rect">
            <a:avLst/>
          </a:prstGeom>
          <a:noFill/>
          <a:ln>
            <a:noFill/>
          </a:ln>
        </p:spPr>
        <p:txBody>
          <a:bodyPr anchor="t" anchorCtr="0" bIns="0" lIns="0" numCol="1" rIns="0" spcFirstLastPara="1" tIns="13325" wrap="square">
            <a:spAutoFit/>
          </a:bodyPr>
          <a:lstStyle/>
          <a:p>
            <a:pPr algn="l" indent="0" lvl="0" marL="12700" marR="5080" rtl="0">
              <a:lnSpc>
                <a:spcPct val="100000"/>
              </a:lnSpc>
              <a:spcBef>
                <a:spcPts val="0"/>
              </a:spcBef>
              <a:spcAft>
                <a:spcPts val="0"/>
              </a:spcAft>
              <a:buClr>
                <a:srgbClr val="000000"/>
              </a:buClr>
              <a:buSzPts val="1400"/>
              <a:buFont typeface="Arial"/>
              <a:buNone/>
            </a:pPr>
            <a:r>
              <a:rPr b="1" cap="none" i="0" lang="en-US" strike="noStrike" sz="1400" u="none">
                <a:solidFill>
                  <a:srgbClr val="202020"/>
                </a:solidFill>
                <a:latin typeface="Roboto"/>
                <a:ea typeface="Roboto"/>
                <a:cs typeface="Roboto"/>
                <a:sym typeface="Roboto"/>
              </a:rPr>
              <a:t>we aíe finding the null values fíom Hotel Bookings csv  dataset</a:t>
            </a:r>
            <a:r>
              <a:rPr b="0" cap="none" i="0" lang="en-US" strike="noStrike" sz="1400" u="none">
                <a:solidFill>
                  <a:srgbClr val="202020"/>
                </a:solidFill>
                <a:latin typeface="Roboto"/>
                <a:ea typeface="Roboto"/>
                <a:cs typeface="Roboto"/>
                <a:sym typeface="Roboto"/>
              </a:rPr>
              <a:t>.</a:t>
            </a:r>
            <a:endParaRPr b="0" cap="none" i="0" strike="noStrike" sz="1400" u="none">
              <a:solidFill>
                <a:schemeClr val="dk1"/>
              </a:solidFill>
              <a:latin typeface="Roboto"/>
              <a:ea typeface="Roboto"/>
              <a:cs typeface="Roboto"/>
              <a:sym typeface="Roboto"/>
            </a:endParaRPr>
          </a:p>
          <a:p>
            <a:pPr algn="l" indent="0" lvl="0" marL="171450" marR="0" rtl="0">
              <a:lnSpc>
                <a:spcPct val="100000"/>
              </a:lnSpc>
              <a:spcBef>
                <a:spcPts val="505"/>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hotel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is_canceled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lead_time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arrival_date_year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arrival_date_month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arrival_date_week_number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arrival_date_day_of_month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stays_in_weekend_nights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stays_in_week_nights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adults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children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babies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5"/>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meal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country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market_segment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distribution_channel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is_repeated_guest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previous_cancellations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previous_bookings_not_canceled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reserved_room_type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assigned_room_type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booking_changes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deposit_type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agent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company 112593</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days_in_waiting_list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customer_type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adr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required_car_parking_spaces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total_of_special_requests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0"/>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reservation_status 0</a:t>
            </a:r>
            <a:endParaRPr b="0" cap="none" i="0" strike="noStrike" sz="1100" u="none">
              <a:solidFill>
                <a:schemeClr val="dk1"/>
              </a:solidFill>
              <a:latin typeface="Courier New"/>
              <a:ea typeface="Courier New"/>
              <a:cs typeface="Courier New"/>
              <a:sym typeface="Courier New"/>
            </a:endParaRPr>
          </a:p>
          <a:p>
            <a:pPr algn="l" indent="0" lvl="0" marL="171450" marR="0" rtl="0">
              <a:lnSpc>
                <a:spcPct val="100000"/>
              </a:lnSpc>
              <a:spcBef>
                <a:spcPts val="15"/>
              </a:spcBef>
              <a:spcAft>
                <a:spcPts val="0"/>
              </a:spcAft>
              <a:buClr>
                <a:srgbClr val="000000"/>
              </a:buClr>
              <a:buSzPts val="1100"/>
              <a:buFont typeface="Arial"/>
              <a:buNone/>
            </a:pPr>
            <a:r>
              <a:rPr b="0" cap="none" i="0" lang="en-US" strike="noStrike" sz="1100" u="none">
                <a:solidFill>
                  <a:srgbClr val="202020"/>
                </a:solidFill>
                <a:latin typeface="Courier New"/>
                <a:ea typeface="Courier New"/>
                <a:cs typeface="Courier New"/>
                <a:sym typeface="Courier New"/>
              </a:rPr>
              <a:t>reservation_status_date 0</a:t>
            </a:r>
            <a:endParaRPr b="0" cap="none" i="0" strike="noStrike" sz="1100" u="none">
              <a:solidFill>
                <a:schemeClr val="dk1"/>
              </a:solidFill>
              <a:latin typeface="Courier New"/>
              <a:ea typeface="Courier New"/>
              <a:cs typeface="Courier New"/>
              <a:sym typeface="Courier New"/>
            </a:endParaRPr>
          </a:p>
        </p:txBody>
      </p:sp>
      <p:sp>
        <p:nvSpPr>
          <p:cNvPr id="99" name="Google Shape;99;p12"/>
          <p:cNvSpPr txBox="1"/>
          <p:nvPr/>
        </p:nvSpPr>
        <p:spPr>
          <a:xfrm>
            <a:off x="5207889" y="1080896"/>
            <a:ext cx="6456680" cy="654050"/>
          </a:xfrm>
          <a:prstGeom prst="rect">
            <a:avLst/>
          </a:prstGeom>
          <a:noFill/>
          <a:ln>
            <a:noFill/>
          </a:ln>
        </p:spPr>
        <p:txBody>
          <a:bodyPr anchor="t" anchorCtr="0" bIns="0" lIns="0" numCol="1" rIns="0" spcFirstLastPara="1" tIns="13325" wrap="square">
            <a:spAutoFit/>
          </a:bodyPr>
          <a:lstStyle/>
          <a:p>
            <a:pPr algn="l" indent="0" lvl="0" marL="12700" marR="5080" rtl="0">
              <a:lnSpc>
                <a:spcPct val="100000"/>
              </a:lnSpc>
              <a:spcBef>
                <a:spcPts val="0"/>
              </a:spcBef>
              <a:spcAft>
                <a:spcPts val="0"/>
              </a:spcAft>
              <a:buClr>
                <a:srgbClr val="000000"/>
              </a:buClr>
              <a:buSzPts val="1400"/>
              <a:buFont typeface="Arial"/>
              <a:buNone/>
            </a:pPr>
            <a:r>
              <a:rPr b="1" cap="none" i="0" lang="en-US" strike="noStrike" sz="1400" u="none">
                <a:solidFill>
                  <a:srgbClr val="202020"/>
                </a:solidFill>
                <a:latin typeface="Roboto"/>
                <a:ea typeface="Roboto"/>
                <a:cs typeface="Roboto"/>
                <a:sym typeface="Roboto"/>
              </a:rPr>
              <a:t>Díopping the column on Hotel Bookings csv dataset because it have a moíe than  70 peícentage of null values</a:t>
            </a:r>
            <a:r>
              <a:rPr b="0" cap="none" i="0" lang="en-US" strike="noStrike" sz="1400" u="none">
                <a:solidFill>
                  <a:srgbClr val="202020"/>
                </a:solidFill>
                <a:latin typeface="Roboto"/>
                <a:ea typeface="Roboto"/>
                <a:cs typeface="Roboto"/>
                <a:sym typeface="Roboto"/>
              </a:rPr>
              <a:t>.</a:t>
            </a:r>
            <a:endParaRPr b="0" cap="none" i="0" strike="noStrike" sz="1400" u="none">
              <a:solidFill>
                <a:schemeClr val="dk1"/>
              </a:solidFill>
              <a:latin typeface="Roboto"/>
              <a:ea typeface="Roboto"/>
              <a:cs typeface="Roboto"/>
              <a:sym typeface="Roboto"/>
            </a:endParaRPr>
          </a:p>
          <a:p>
            <a:pPr algn="l" indent="0" lvl="0" marL="12700" marR="0" rtl="0">
              <a:lnSpc>
                <a:spcPct val="113214"/>
              </a:lnSpc>
              <a:spcBef>
                <a:spcPts val="0"/>
              </a:spcBef>
              <a:spcAft>
                <a:spcPts val="0"/>
              </a:spcAft>
              <a:buClr>
                <a:srgbClr val="000000"/>
              </a:buClr>
              <a:buSzPts val="1400"/>
              <a:buFont typeface="Arial"/>
              <a:buNone/>
            </a:pPr>
            <a:r>
              <a:rPr b="0" cap="none" i="0" lang="en-US" strike="noStrike" sz="1400" u="none">
                <a:solidFill>
                  <a:schemeClr val="dk1"/>
                </a:solidFill>
                <a:latin typeface="Courier New"/>
                <a:ea typeface="Courier New"/>
                <a:cs typeface="Courier New"/>
                <a:sym typeface="Courier New"/>
              </a:rPr>
              <a:t>hotel_data.drop(</a:t>
            </a:r>
            <a:r>
              <a:rPr b="0" cap="none" i="0" lang="en-US" strike="noStrike" sz="1400" u="none">
                <a:solidFill>
                  <a:srgbClr val="A21515"/>
                </a:solidFill>
                <a:latin typeface="Courier New"/>
                <a:ea typeface="Courier New"/>
                <a:cs typeface="Courier New"/>
                <a:sym typeface="Courier New"/>
              </a:rPr>
              <a:t>'company'</a:t>
            </a:r>
            <a:r>
              <a:rPr b="0" cap="none" i="0" lang="en-US" strike="noStrike" sz="1400" u="none">
                <a:solidFill>
                  <a:schemeClr val="dk1"/>
                </a:solidFill>
                <a:latin typeface="Courier New"/>
                <a:ea typeface="Courier New"/>
                <a:cs typeface="Courier New"/>
                <a:sym typeface="Courier New"/>
              </a:rPr>
              <a:t>, axis=</a:t>
            </a:r>
            <a:r>
              <a:rPr b="0" cap="none" i="0" lang="en-US" strike="noStrike" sz="1400" u="none">
                <a:solidFill>
                  <a:srgbClr val="09875A"/>
                </a:solidFill>
                <a:latin typeface="Courier New"/>
                <a:ea typeface="Courier New"/>
                <a:cs typeface="Courier New"/>
                <a:sym typeface="Courier New"/>
              </a:rPr>
              <a:t>1</a:t>
            </a:r>
            <a:r>
              <a:rPr b="0" cap="none" i="0" lang="en-US" strike="noStrike" sz="1400" u="none">
                <a:solidFill>
                  <a:schemeClr val="dk1"/>
                </a:solidFill>
                <a:latin typeface="Courier New"/>
                <a:ea typeface="Courier New"/>
                <a:cs typeface="Courier New"/>
                <a:sym typeface="Courier New"/>
              </a:rPr>
              <a:t>, inplace=</a:t>
            </a:r>
            <a:r>
              <a:rPr b="0" cap="none" i="0" lang="en-US" strike="noStrike" sz="1400" u="none">
                <a:solidFill>
                  <a:srgbClr val="0000FF"/>
                </a:solidFill>
                <a:latin typeface="Courier New"/>
                <a:ea typeface="Courier New"/>
                <a:cs typeface="Courier New"/>
                <a:sym typeface="Courier New"/>
              </a:rPr>
              <a:t>True</a:t>
            </a:r>
            <a:r>
              <a:rPr b="0" cap="none" i="0" lang="en-US" strike="noStrike" sz="1400" u="none">
                <a:solidFill>
                  <a:schemeClr val="dk1"/>
                </a:solidFill>
                <a:latin typeface="Courier New"/>
                <a:ea typeface="Courier New"/>
                <a:cs typeface="Courier New"/>
                <a:sym typeface="Courier New"/>
              </a:rPr>
              <a:t>)</a:t>
            </a:r>
            <a:endParaRPr b="0" cap="none" i="0" strike="noStrike" sz="1400" u="none">
              <a:solidFill>
                <a:schemeClr val="dk1"/>
              </a:solidFill>
              <a:latin typeface="Courier New"/>
              <a:ea typeface="Courier New"/>
              <a:cs typeface="Courier New"/>
              <a:sym typeface="Courier New"/>
            </a:endParaRPr>
          </a:p>
        </p:txBody>
      </p:sp>
      <p:sp>
        <p:nvSpPr>
          <p:cNvPr id="100" name="Google Shape;100;p12"/>
          <p:cNvSpPr txBox="1"/>
          <p:nvPr/>
        </p:nvSpPr>
        <p:spPr>
          <a:xfrm>
            <a:off x="5207889" y="2140076"/>
            <a:ext cx="2024380" cy="239395"/>
          </a:xfrm>
          <a:prstGeom prst="rect">
            <a:avLst/>
          </a:prstGeom>
          <a:noFill/>
          <a:ln>
            <a:noFill/>
          </a:ln>
        </p:spPr>
        <p:txBody>
          <a:bodyPr anchor="t" anchorCtr="0" bIns="0" lIns="0" numCol="1" rIns="0" spcFirstLastPara="1" tIns="13325" wrap="square">
            <a:spAutoFit/>
          </a:bodyPr>
          <a:lstStyle/>
          <a:p>
            <a:pPr algn="l" indent="0" lvl="0" marL="12700" marR="0" rtl="0">
              <a:lnSpc>
                <a:spcPct val="100000"/>
              </a:lnSpc>
              <a:spcBef>
                <a:spcPts val="0"/>
              </a:spcBef>
              <a:spcAft>
                <a:spcPts val="0"/>
              </a:spcAft>
              <a:buClr>
                <a:srgbClr val="000000"/>
              </a:buClr>
              <a:buSzPts val="1400"/>
              <a:buFont typeface="Arial"/>
              <a:buNone/>
            </a:pPr>
            <a:r>
              <a:rPr b="1" cap="none" i="0" lang="en-US" strike="noStrike" sz="1400" u="none">
                <a:solidFill>
                  <a:srgbClr val="202020"/>
                </a:solidFill>
                <a:latin typeface="Roboto"/>
                <a:ea typeface="Roboto"/>
                <a:cs typeface="Roboto"/>
                <a:sym typeface="Roboto"/>
              </a:rPr>
              <a:t>Replacing the null values</a:t>
            </a:r>
            <a:endParaRPr b="0" cap="none" i="0" strike="noStrike" sz="1400" u="none">
              <a:solidFill>
                <a:schemeClr val="dk1"/>
              </a:solidFill>
              <a:latin typeface="Roboto"/>
              <a:ea typeface="Roboto"/>
              <a:cs typeface="Roboto"/>
              <a:sym typeface="Roboto"/>
            </a:endParaRPr>
          </a:p>
        </p:txBody>
      </p:sp>
      <p:sp>
        <p:nvSpPr>
          <p:cNvPr id="101" name="Google Shape;101;p12"/>
          <p:cNvSpPr txBox="1"/>
          <p:nvPr/>
        </p:nvSpPr>
        <p:spPr>
          <a:xfrm>
            <a:off x="5207889" y="2620137"/>
            <a:ext cx="3980179" cy="193675"/>
          </a:xfrm>
          <a:prstGeom prst="rect">
            <a:avLst/>
          </a:prstGeom>
          <a:noFill/>
          <a:ln>
            <a:noFill/>
          </a:ln>
        </p:spPr>
        <p:txBody>
          <a:bodyPr anchor="t" anchorCtr="0" bIns="0" lIns="0" numCol="1" rIns="0" spcFirstLastPara="1" tIns="13325" wrap="square">
            <a:spAutoFit/>
          </a:bodyPr>
          <a:lstStyle/>
          <a:p>
            <a:pPr algn="l" indent="0" lvl="0" marL="12700" marR="0" rtl="0">
              <a:lnSpc>
                <a:spcPct val="100000"/>
              </a:lnSpc>
              <a:spcBef>
                <a:spcPts val="0"/>
              </a:spcBef>
              <a:spcAft>
                <a:spcPts val="0"/>
              </a:spcAft>
              <a:buClr>
                <a:srgbClr val="000000"/>
              </a:buClr>
              <a:buSzPts val="1100"/>
              <a:buFont typeface="Arial"/>
              <a:buNone/>
            </a:pPr>
            <a:r>
              <a:rPr b="0" cap="none" i="0" lang="en-US" strike="noStrike" sz="1100" u="none">
                <a:solidFill>
                  <a:schemeClr val="dk1"/>
                </a:solidFill>
                <a:latin typeface="Courier New"/>
                <a:ea typeface="Courier New"/>
                <a:cs typeface="Courier New"/>
                <a:sym typeface="Courier New"/>
              </a:rPr>
              <a:t>hotel_data[</a:t>
            </a:r>
            <a:r>
              <a:rPr b="0" cap="none" i="0" lang="en-US" strike="noStrike" sz="1100" u="none">
                <a:solidFill>
                  <a:srgbClr val="A21515"/>
                </a:solidFill>
                <a:latin typeface="Courier New"/>
                <a:ea typeface="Courier New"/>
                <a:cs typeface="Courier New"/>
                <a:sym typeface="Courier New"/>
              </a:rPr>
              <a:t>'children'</a:t>
            </a:r>
            <a:r>
              <a:rPr b="0" cap="none" i="0" lang="en-US" strike="noStrike" sz="1100" u="none">
                <a:solidFill>
                  <a:schemeClr val="dk1"/>
                </a:solidFill>
                <a:latin typeface="Courier New"/>
                <a:ea typeface="Courier New"/>
                <a:cs typeface="Courier New"/>
                <a:sym typeface="Courier New"/>
              </a:rPr>
              <a:t>].fillna(</a:t>
            </a:r>
            <a:r>
              <a:rPr b="0" cap="none" i="0" lang="en-US" strike="noStrike" sz="1100" u="none">
                <a:solidFill>
                  <a:srgbClr val="A21515"/>
                </a:solidFill>
                <a:latin typeface="Courier New"/>
                <a:ea typeface="Courier New"/>
                <a:cs typeface="Courier New"/>
                <a:sym typeface="Courier New"/>
              </a:rPr>
              <a:t>'0'</a:t>
            </a:r>
            <a:r>
              <a:rPr b="0" cap="none" i="0" lang="en-US" strike="noStrike" sz="1100" u="none">
                <a:solidFill>
                  <a:schemeClr val="dk1"/>
                </a:solidFill>
                <a:latin typeface="Courier New"/>
                <a:ea typeface="Courier New"/>
                <a:cs typeface="Courier New"/>
                <a:sym typeface="Courier New"/>
              </a:rPr>
              <a:t>,inplace=</a:t>
            </a:r>
            <a:r>
              <a:rPr b="0" cap="none" i="0" lang="en-US" strike="noStrike" sz="1100" u="none">
                <a:solidFill>
                  <a:srgbClr val="0000FF"/>
                </a:solidFill>
                <a:latin typeface="Courier New"/>
                <a:ea typeface="Courier New"/>
                <a:cs typeface="Courier New"/>
                <a:sym typeface="Courier New"/>
              </a:rPr>
              <a:t>True</a:t>
            </a:r>
            <a:r>
              <a:rPr b="0" cap="none" i="0" lang="en-US" strike="noStrike" sz="1100" u="none">
                <a:solidFill>
                  <a:schemeClr val="dk1"/>
                </a:solidFill>
                <a:latin typeface="Courier New"/>
                <a:ea typeface="Courier New"/>
                <a:cs typeface="Courier New"/>
                <a:sym typeface="Courier New"/>
              </a:rPr>
              <a:t>)</a:t>
            </a:r>
            <a:endParaRPr b="0" cap="none" i="0" strike="noStrike" sz="1100" u="none">
              <a:solidFill>
                <a:schemeClr val="dk1"/>
              </a:solidFill>
              <a:latin typeface="Courier New"/>
              <a:ea typeface="Courier New"/>
              <a:cs typeface="Courier New"/>
              <a:sym typeface="Courier New"/>
            </a:endParaRPr>
          </a:p>
        </p:txBody>
      </p:sp>
      <p:sp>
        <p:nvSpPr>
          <p:cNvPr id="102" name="Google Shape;102;p12"/>
          <p:cNvSpPr txBox="1"/>
          <p:nvPr/>
        </p:nvSpPr>
        <p:spPr>
          <a:xfrm>
            <a:off x="9753092" y="2620137"/>
            <a:ext cx="1792605" cy="193675"/>
          </a:xfrm>
          <a:prstGeom prst="rect">
            <a:avLst/>
          </a:prstGeom>
          <a:noFill/>
          <a:ln>
            <a:noFill/>
          </a:ln>
        </p:spPr>
        <p:txBody>
          <a:bodyPr anchor="t" anchorCtr="0" bIns="0" lIns="0" numCol="1" rIns="0" spcFirstLastPara="1" tIns="13325" wrap="square">
            <a:spAutoFit/>
          </a:bodyPr>
          <a:lstStyle/>
          <a:p>
            <a:pPr algn="l" indent="0" lvl="0" marL="12700" marR="0" rtl="0">
              <a:lnSpc>
                <a:spcPct val="100000"/>
              </a:lnSpc>
              <a:spcBef>
                <a:spcPts val="0"/>
              </a:spcBef>
              <a:spcAft>
                <a:spcPts val="0"/>
              </a:spcAft>
              <a:buClr>
                <a:srgbClr val="000000"/>
              </a:buClr>
              <a:buSzPts val="1100"/>
              <a:buFont typeface="Arial"/>
              <a:buNone/>
            </a:pPr>
            <a:r>
              <a:rPr b="0" cap="none" i="0" lang="en-US" strike="noStrike" sz="1100" u="none">
                <a:solidFill>
                  <a:srgbClr val="008000"/>
                </a:solidFill>
                <a:latin typeface="Courier New"/>
                <a:ea typeface="Courier New"/>
                <a:cs typeface="Courier New"/>
                <a:sym typeface="Courier New"/>
              </a:rPr>
              <a:t># replacing na values</a:t>
            </a:r>
            <a:endParaRPr b="0" cap="none" i="0" strike="noStrike" sz="1100" u="none">
              <a:solidFill>
                <a:schemeClr val="dk1"/>
              </a:solidFill>
              <a:latin typeface="Courier New"/>
              <a:ea typeface="Courier New"/>
              <a:cs typeface="Courier New"/>
              <a:sym typeface="Courier New"/>
            </a:endParaRPr>
          </a:p>
        </p:txBody>
      </p:sp>
      <p:sp>
        <p:nvSpPr>
          <p:cNvPr id="103" name="Google Shape;103;p12"/>
          <p:cNvSpPr txBox="1"/>
          <p:nvPr/>
        </p:nvSpPr>
        <p:spPr>
          <a:xfrm>
            <a:off x="5207889" y="2955417"/>
            <a:ext cx="3728720" cy="193675"/>
          </a:xfrm>
          <a:prstGeom prst="rect">
            <a:avLst/>
          </a:prstGeom>
          <a:noFill/>
          <a:ln>
            <a:noFill/>
          </a:ln>
        </p:spPr>
        <p:txBody>
          <a:bodyPr anchor="t" anchorCtr="0" bIns="0" lIns="0" numCol="1" rIns="0" spcFirstLastPara="1" tIns="13325" wrap="square">
            <a:spAutoFit/>
          </a:bodyPr>
          <a:lstStyle/>
          <a:p>
            <a:pPr algn="l" indent="0" lvl="0" marL="12700" marR="0" rtl="0">
              <a:lnSpc>
                <a:spcPct val="100000"/>
              </a:lnSpc>
              <a:spcBef>
                <a:spcPts val="0"/>
              </a:spcBef>
              <a:spcAft>
                <a:spcPts val="0"/>
              </a:spcAft>
              <a:buClr>
                <a:srgbClr val="000000"/>
              </a:buClr>
              <a:buSzPts val="1100"/>
              <a:buFont typeface="Arial"/>
              <a:buNone/>
            </a:pPr>
            <a:r>
              <a:rPr b="0" cap="none" i="0" lang="en-US" strike="noStrike" sz="1100" u="none">
                <a:solidFill>
                  <a:schemeClr val="dk1"/>
                </a:solidFill>
                <a:latin typeface="Courier New"/>
                <a:ea typeface="Courier New"/>
                <a:cs typeface="Courier New"/>
                <a:sym typeface="Courier New"/>
              </a:rPr>
              <a:t>hotel_data[</a:t>
            </a:r>
            <a:r>
              <a:rPr b="0" cap="none" i="0" lang="en-US" strike="noStrike" sz="1100" u="none">
                <a:solidFill>
                  <a:srgbClr val="A21515"/>
                </a:solidFill>
                <a:latin typeface="Courier New"/>
                <a:ea typeface="Courier New"/>
                <a:cs typeface="Courier New"/>
                <a:sym typeface="Courier New"/>
              </a:rPr>
              <a:t>'agent'</a:t>
            </a:r>
            <a:r>
              <a:rPr b="0" cap="none" i="0" lang="en-US" strike="noStrike" sz="1100" u="none">
                <a:solidFill>
                  <a:schemeClr val="dk1"/>
                </a:solidFill>
                <a:latin typeface="Courier New"/>
                <a:ea typeface="Courier New"/>
                <a:cs typeface="Courier New"/>
                <a:sym typeface="Courier New"/>
              </a:rPr>
              <a:t>].fillna(</a:t>
            </a:r>
            <a:r>
              <a:rPr b="0" cap="none" i="0" lang="en-US" strike="noStrike" sz="1100" u="none">
                <a:solidFill>
                  <a:srgbClr val="A21515"/>
                </a:solidFill>
                <a:latin typeface="Courier New"/>
                <a:ea typeface="Courier New"/>
                <a:cs typeface="Courier New"/>
                <a:sym typeface="Courier New"/>
              </a:rPr>
              <a:t>'0'</a:t>
            </a:r>
            <a:r>
              <a:rPr b="0" cap="none" i="0" lang="en-US" strike="noStrike" sz="1100" u="none">
                <a:solidFill>
                  <a:schemeClr val="dk1"/>
                </a:solidFill>
                <a:latin typeface="Courier New"/>
                <a:ea typeface="Courier New"/>
                <a:cs typeface="Courier New"/>
                <a:sym typeface="Courier New"/>
              </a:rPr>
              <a:t>,inplace=</a:t>
            </a:r>
            <a:r>
              <a:rPr b="0" cap="none" i="0" lang="en-US" strike="noStrike" sz="1100" u="none">
                <a:solidFill>
                  <a:srgbClr val="0000FF"/>
                </a:solidFill>
                <a:latin typeface="Courier New"/>
                <a:ea typeface="Courier New"/>
                <a:cs typeface="Courier New"/>
                <a:sym typeface="Courier New"/>
              </a:rPr>
              <a:t>True</a:t>
            </a:r>
            <a:r>
              <a:rPr b="0" cap="none" i="0" lang="en-US" strike="noStrike" sz="1100" u="none">
                <a:solidFill>
                  <a:schemeClr val="dk1"/>
                </a:solidFill>
                <a:latin typeface="Courier New"/>
                <a:ea typeface="Courier New"/>
                <a:cs typeface="Courier New"/>
                <a:sym typeface="Courier New"/>
              </a:rPr>
              <a:t>)</a:t>
            </a:r>
            <a:endParaRPr b="0" cap="none" i="0" strike="noStrike" sz="1100" u="none">
              <a:solidFill>
                <a:schemeClr val="dk1"/>
              </a:solidFill>
              <a:latin typeface="Courier New"/>
              <a:ea typeface="Courier New"/>
              <a:cs typeface="Courier New"/>
              <a:sym typeface="Courier New"/>
            </a:endParaRPr>
          </a:p>
        </p:txBody>
      </p:sp>
      <p:sp>
        <p:nvSpPr>
          <p:cNvPr id="104" name="Google Shape;104;p12"/>
          <p:cNvSpPr txBox="1"/>
          <p:nvPr/>
        </p:nvSpPr>
        <p:spPr>
          <a:xfrm>
            <a:off x="9753092" y="2955417"/>
            <a:ext cx="1792605" cy="193675"/>
          </a:xfrm>
          <a:prstGeom prst="rect">
            <a:avLst/>
          </a:prstGeom>
          <a:noFill/>
          <a:ln>
            <a:noFill/>
          </a:ln>
        </p:spPr>
        <p:txBody>
          <a:bodyPr anchor="t" anchorCtr="0" bIns="0" lIns="0" numCol="1" rIns="0" spcFirstLastPara="1" tIns="13325" wrap="square">
            <a:spAutoFit/>
          </a:bodyPr>
          <a:lstStyle/>
          <a:p>
            <a:pPr algn="l" indent="0" lvl="0" marL="12700" marR="0" rtl="0">
              <a:lnSpc>
                <a:spcPct val="100000"/>
              </a:lnSpc>
              <a:spcBef>
                <a:spcPts val="0"/>
              </a:spcBef>
              <a:spcAft>
                <a:spcPts val="0"/>
              </a:spcAft>
              <a:buClr>
                <a:srgbClr val="000000"/>
              </a:buClr>
              <a:buSzPts val="1100"/>
              <a:buFont typeface="Arial"/>
              <a:buNone/>
            </a:pPr>
            <a:r>
              <a:rPr b="0" cap="none" i="0" lang="en-US" strike="noStrike" sz="1100" u="none">
                <a:solidFill>
                  <a:srgbClr val="008000"/>
                </a:solidFill>
                <a:latin typeface="Courier New"/>
                <a:ea typeface="Courier New"/>
                <a:cs typeface="Courier New"/>
                <a:sym typeface="Courier New"/>
              </a:rPr>
              <a:t># replacing na values</a:t>
            </a:r>
            <a:endParaRPr b="0" cap="none" i="0" strike="noStrike" sz="1100" u="none">
              <a:solidFill>
                <a:schemeClr val="dk1"/>
              </a:solidFill>
              <a:latin typeface="Courier New"/>
              <a:ea typeface="Courier New"/>
              <a:cs typeface="Courier New"/>
              <a:sym typeface="Courier New"/>
            </a:endParaRPr>
          </a:p>
        </p:txBody>
      </p:sp>
      <p:sp>
        <p:nvSpPr>
          <p:cNvPr id="105" name="Google Shape;105;p12"/>
          <p:cNvSpPr txBox="1"/>
          <p:nvPr/>
        </p:nvSpPr>
        <p:spPr>
          <a:xfrm>
            <a:off x="5207889" y="3290696"/>
            <a:ext cx="4400550" cy="193675"/>
          </a:xfrm>
          <a:prstGeom prst="rect">
            <a:avLst/>
          </a:prstGeom>
          <a:noFill/>
          <a:ln>
            <a:noFill/>
          </a:ln>
        </p:spPr>
        <p:txBody>
          <a:bodyPr anchor="t" anchorCtr="0" bIns="0" lIns="0" numCol="1" rIns="0" spcFirstLastPara="1" tIns="13325" wrap="square">
            <a:spAutoFit/>
          </a:bodyPr>
          <a:lstStyle/>
          <a:p>
            <a:pPr algn="l" indent="0" lvl="0" marL="12700" marR="0" rtl="0">
              <a:lnSpc>
                <a:spcPct val="100000"/>
              </a:lnSpc>
              <a:spcBef>
                <a:spcPts val="0"/>
              </a:spcBef>
              <a:spcAft>
                <a:spcPts val="0"/>
              </a:spcAft>
              <a:buClr>
                <a:srgbClr val="000000"/>
              </a:buClr>
              <a:buSzPts val="1100"/>
              <a:buFont typeface="Arial"/>
              <a:buNone/>
            </a:pPr>
            <a:r>
              <a:rPr b="0" cap="none" i="0" lang="en-US" strike="noStrike" sz="1100" u="none">
                <a:solidFill>
                  <a:schemeClr val="dk1"/>
                </a:solidFill>
                <a:latin typeface="Courier New"/>
                <a:ea typeface="Courier New"/>
                <a:cs typeface="Courier New"/>
                <a:sym typeface="Courier New"/>
              </a:rPr>
              <a:t>hotel_data[</a:t>
            </a:r>
            <a:r>
              <a:rPr b="0" cap="none" i="0" lang="en-US" strike="noStrike" sz="1100" u="none">
                <a:solidFill>
                  <a:srgbClr val="A21515"/>
                </a:solidFill>
                <a:latin typeface="Courier New"/>
                <a:ea typeface="Courier New"/>
                <a:cs typeface="Courier New"/>
                <a:sym typeface="Courier New"/>
              </a:rPr>
              <a:t>'country'</a:t>
            </a:r>
            <a:r>
              <a:rPr b="0" cap="none" i="0" lang="en-US" strike="noStrike" sz="1100" u="none">
                <a:solidFill>
                  <a:schemeClr val="dk1"/>
                </a:solidFill>
                <a:latin typeface="Courier New"/>
                <a:ea typeface="Courier New"/>
                <a:cs typeface="Courier New"/>
                <a:sym typeface="Courier New"/>
              </a:rPr>
              <a:t>].fillna(</a:t>
            </a:r>
            <a:r>
              <a:rPr b="0" cap="none" i="0" lang="en-US" strike="noStrike" sz="1100" u="none">
                <a:solidFill>
                  <a:srgbClr val="A21515"/>
                </a:solidFill>
                <a:latin typeface="Courier New"/>
                <a:ea typeface="Courier New"/>
                <a:cs typeface="Courier New"/>
                <a:sym typeface="Courier New"/>
              </a:rPr>
              <a:t>'others'</a:t>
            </a:r>
            <a:r>
              <a:rPr b="0" cap="none" i="0" lang="en-US" strike="noStrike" sz="1100" u="none">
                <a:solidFill>
                  <a:schemeClr val="dk1"/>
                </a:solidFill>
                <a:latin typeface="Courier New"/>
                <a:ea typeface="Courier New"/>
                <a:cs typeface="Courier New"/>
                <a:sym typeface="Courier New"/>
              </a:rPr>
              <a:t>, inplace=</a:t>
            </a:r>
            <a:r>
              <a:rPr b="0" cap="none" i="0" lang="en-US" strike="noStrike" sz="1100" u="none">
                <a:solidFill>
                  <a:srgbClr val="0000FF"/>
                </a:solidFill>
                <a:latin typeface="Courier New"/>
                <a:ea typeface="Courier New"/>
                <a:cs typeface="Courier New"/>
                <a:sym typeface="Courier New"/>
              </a:rPr>
              <a:t>True</a:t>
            </a:r>
            <a:r>
              <a:rPr b="0" cap="none" i="0" lang="en-US" strike="noStrike" sz="1100" u="none">
                <a:solidFill>
                  <a:schemeClr val="dk1"/>
                </a:solidFill>
                <a:latin typeface="Courier New"/>
                <a:ea typeface="Courier New"/>
                <a:cs typeface="Courier New"/>
                <a:sym typeface="Courier New"/>
              </a:rPr>
              <a:t>)</a:t>
            </a:r>
            <a:endParaRPr b="0" cap="none" i="0" strike="noStrike" sz="1100" u="none">
              <a:solidFill>
                <a:schemeClr val="dk1"/>
              </a:solidFill>
              <a:latin typeface="Courier New"/>
              <a:ea typeface="Courier New"/>
              <a:cs typeface="Courier New"/>
              <a:sym typeface="Courier New"/>
            </a:endParaRPr>
          </a:p>
        </p:txBody>
      </p:sp>
      <p:sp>
        <p:nvSpPr>
          <p:cNvPr id="106" name="Google Shape;106;p12"/>
          <p:cNvSpPr txBox="1"/>
          <p:nvPr/>
        </p:nvSpPr>
        <p:spPr>
          <a:xfrm>
            <a:off x="9753092" y="3290696"/>
            <a:ext cx="1960245" cy="193675"/>
          </a:xfrm>
          <a:prstGeom prst="rect">
            <a:avLst/>
          </a:prstGeom>
          <a:noFill/>
          <a:ln>
            <a:noFill/>
          </a:ln>
        </p:spPr>
        <p:txBody>
          <a:bodyPr anchor="t" anchorCtr="0" bIns="0" lIns="0" numCol="1" rIns="0" spcFirstLastPara="1" tIns="13325" wrap="square">
            <a:spAutoFit/>
          </a:bodyPr>
          <a:lstStyle/>
          <a:p>
            <a:pPr algn="l" indent="0" lvl="0" marL="12700" marR="0" rtl="0">
              <a:lnSpc>
                <a:spcPct val="100000"/>
              </a:lnSpc>
              <a:spcBef>
                <a:spcPts val="0"/>
              </a:spcBef>
              <a:spcAft>
                <a:spcPts val="0"/>
              </a:spcAft>
              <a:buClr>
                <a:srgbClr val="000000"/>
              </a:buClr>
              <a:buSzPts val="1100"/>
              <a:buFont typeface="Arial"/>
              <a:buNone/>
            </a:pPr>
            <a:r>
              <a:rPr b="0" cap="none" i="0" lang="en-US" strike="noStrike" sz="1100" u="none">
                <a:solidFill>
                  <a:srgbClr val="008000"/>
                </a:solidFill>
                <a:latin typeface="Courier New"/>
                <a:ea typeface="Courier New"/>
                <a:cs typeface="Courier New"/>
                <a:sym typeface="Courier New"/>
              </a:rPr>
              <a:t># replacing null values</a:t>
            </a:r>
            <a:endParaRPr b="0" cap="none" i="0" strike="noStrike" sz="1100" u="none">
              <a:solidFill>
                <a:schemeClr val="dk1"/>
              </a:solidFill>
              <a:latin typeface="Courier New"/>
              <a:ea typeface="Courier New"/>
              <a:cs typeface="Courier New"/>
              <a:sym typeface="Courier New"/>
            </a:endParaRPr>
          </a:p>
        </p:txBody>
      </p:sp>
      <p:sp>
        <p:nvSpPr>
          <p:cNvPr id="107" name="Google Shape;107;p12"/>
          <p:cNvSpPr txBox="1"/>
          <p:nvPr/>
        </p:nvSpPr>
        <p:spPr>
          <a:xfrm>
            <a:off x="5207889" y="3843604"/>
            <a:ext cx="4493895" cy="300355"/>
          </a:xfrm>
          <a:prstGeom prst="rect">
            <a:avLst/>
          </a:prstGeom>
          <a:noFill/>
          <a:ln>
            <a:noFill/>
          </a:ln>
        </p:spPr>
        <p:txBody>
          <a:bodyPr anchor="t" anchorCtr="0" bIns="0" lIns="0" numCol="1" rIns="0" spcFirstLastPara="1" tIns="12700" wrap="square">
            <a:spAutoFit/>
          </a:bodyPr>
          <a:lstStyle/>
          <a:p>
            <a:pPr algn="l" indent="0" lvl="0" marL="12700" marR="0" rtl="0">
              <a:lnSpc>
                <a:spcPct val="100000"/>
              </a:lnSpc>
              <a:spcBef>
                <a:spcPts val="0"/>
              </a:spcBef>
              <a:spcAft>
                <a:spcPts val="0"/>
              </a:spcAft>
              <a:buClr>
                <a:srgbClr val="000000"/>
              </a:buClr>
              <a:buSzPts val="1400"/>
              <a:buFont typeface="Arial"/>
              <a:buNone/>
            </a:pPr>
            <a:r>
              <a:rPr b="1" cap="none" i="0" lang="en-US" strike="noStrike" sz="1400" u="none">
                <a:solidFill>
                  <a:srgbClr val="202020"/>
                </a:solidFill>
                <a:latin typeface="Roboto"/>
                <a:ea typeface="Roboto"/>
                <a:cs typeface="Roboto"/>
                <a:sym typeface="Roboto"/>
              </a:rPr>
              <a:t>Checking foí duplicate values with help of visualization</a:t>
            </a:r>
            <a:r>
              <a:rPr b="0" cap="none" i="0" lang="en-US" strike="noStrike" sz="1800" u="none">
                <a:solidFill>
                  <a:srgbClr val="202020"/>
                </a:solidFill>
                <a:latin typeface="Roboto"/>
                <a:ea typeface="Roboto"/>
                <a:cs typeface="Roboto"/>
                <a:sym typeface="Roboto"/>
              </a:rPr>
              <a:t>.</a:t>
            </a:r>
            <a:endParaRPr b="0" cap="none" i="0" strike="noStrike" sz="1800" u="none">
              <a:solidFill>
                <a:schemeClr val="dk1"/>
              </a:solidFill>
              <a:latin typeface="Roboto"/>
              <a:ea typeface="Roboto"/>
              <a:cs typeface="Roboto"/>
              <a:sym typeface="Roboto"/>
            </a:endParaRPr>
          </a:p>
        </p:txBody>
      </p:sp>
      <p:pic>
        <p:nvPicPr>
          <p:cNvPr id="108" name="Google Shape;108;p12"/>
          <p:cNvPicPr preferRelativeResize="0"/>
          <p:nvPr/>
        </p:nvPicPr>
        <p:blipFill rotWithShape="1">
          <a:blip r:embed="rId3">
            <a:alphaModFix/>
          </a:blip>
          <a:srcRect b="0" l="0" r="0" t="0"/>
          <a:stretch/>
        </p:blipFill>
        <p:spPr>
          <a:xfrm>
            <a:off x="5926699" y="4359156"/>
            <a:ext cx="3878180" cy="2338134"/>
          </a:xfrm>
          <a:prstGeom prst="rect">
            <a:avLst/>
          </a:prstGeom>
          <a:noFill/>
          <a:ln>
            <a:noFill/>
          </a:ln>
        </p:spPr>
      </p:pic>
      <p:pic>
        <p:nvPicPr>
          <p:cNvPr id="109" name="Google Shape;109;p12"/>
          <p:cNvPicPr preferRelativeResize="0"/>
          <p:nvPr/>
        </p:nvPicPr>
        <p:blipFill rotWithShape="1">
          <a:blip r:embed="rId4">
            <a:alphaModFix/>
          </a:blip>
          <a:srcRect b="0" l="0" r="0" t="0"/>
          <a:stretch/>
        </p:blipFill>
        <p:spPr>
          <a:xfrm>
            <a:off x="11155680" y="335279"/>
            <a:ext cx="579120" cy="5791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 name="Shape 113"/>
        <p:cNvGrpSpPr/>
        <p:nvPr/>
      </p:nvGrpSpPr>
      <p:grpSpPr>
        <a:xfrm>
          <a:off x="0" y="0"/>
          <a:ext cx="0" cy="0"/>
          <a:chOff x="0" y="0"/>
          <a:chExt cx="0" cy="0"/>
        </a:xfrm>
      </p:grpSpPr>
      <p:sp>
        <p:nvSpPr>
          <p:cNvPr id="114" name="Google Shape;114;p13"/>
          <p:cNvSpPr txBox="1"/>
          <p:nvPr>
            <p:ph type="title"/>
          </p:nvPr>
        </p:nvSpPr>
        <p:spPr>
          <a:xfrm>
            <a:off x="947115" y="346328"/>
            <a:ext cx="5508600" cy="878100"/>
          </a:xfrm>
          <a:prstGeom prst="rect">
            <a:avLst/>
          </a:prstGeom>
          <a:noFill/>
          <a:ln>
            <a:noFill/>
          </a:ln>
        </p:spPr>
        <p:txBody>
          <a:bodyPr anchor="t" anchorCtr="0" bIns="0" lIns="0" numCol="1" rIns="0" spcFirstLastPara="1" tIns="12700" wrap="square">
            <a:spAutoFit/>
          </a:bodyPr>
          <a:lstStyle/>
          <a:p>
            <a:pPr algn="l" indent="0" lvl="0" marL="12700" rtl="0">
              <a:lnSpc>
                <a:spcPct val="100000"/>
              </a:lnSpc>
              <a:spcBef>
                <a:spcPts val="0"/>
              </a:spcBef>
              <a:spcAft>
                <a:spcPts val="0"/>
              </a:spcAft>
              <a:buSzPts val="1400"/>
              <a:buNone/>
            </a:pPr>
            <a:r>
              <a:rPr b="1" lang="en-US" sz="2000" u="none">
                <a:solidFill>
                  <a:srgbClr val="202020"/>
                </a:solidFill>
                <a:latin typeface="Roboto"/>
                <a:ea typeface="Roboto"/>
                <a:cs typeface="Roboto"/>
                <a:sym typeface="Roboto"/>
              </a:rPr>
              <a:t>Correlation analysis</a:t>
            </a:r>
            <a:endParaRPr sz="2000">
              <a:latin typeface="Roboto"/>
              <a:ea typeface="Roboto"/>
              <a:cs typeface="Roboto"/>
              <a:sym typeface="Roboto"/>
            </a:endParaRPr>
          </a:p>
          <a:p>
            <a:pPr algn="l" indent="0" lvl="0" marL="12700" marR="5080" rtl="0">
              <a:lnSpc>
                <a:spcPct val="100000"/>
              </a:lnSpc>
              <a:spcBef>
                <a:spcPts val="25"/>
              </a:spcBef>
              <a:spcAft>
                <a:spcPts val="0"/>
              </a:spcAft>
              <a:buSzPts val="1400"/>
              <a:buNone/>
            </a:pPr>
            <a:r>
              <a:rPr lang="en-US" sz="1800" u="none">
                <a:solidFill>
                  <a:srgbClr val="202020"/>
                </a:solidFill>
                <a:latin typeface="Roboto"/>
                <a:ea typeface="Roboto"/>
                <a:cs typeface="Roboto"/>
                <a:sym typeface="Roboto"/>
              </a:rPr>
              <a:t> This analysis checks the correlation between columns.  Correlation visualization by heatmap -</a:t>
            </a:r>
            <a:endParaRPr sz="1800">
              <a:latin typeface="Roboto"/>
              <a:ea typeface="Roboto"/>
              <a:cs typeface="Roboto"/>
              <a:sym typeface="Roboto"/>
            </a:endParaRPr>
          </a:p>
        </p:txBody>
      </p:sp>
      <p:pic>
        <p:nvPicPr>
          <p:cNvPr id="115" name="Google Shape;115;p13"/>
          <p:cNvPicPr preferRelativeResize="0"/>
          <p:nvPr/>
        </p:nvPicPr>
        <p:blipFill rotWithShape="1">
          <a:blip r:embed="rId3">
            <a:alphaModFix/>
          </a:blip>
          <a:srcRect b="0" l="0" r="0" t="0"/>
          <a:stretch/>
        </p:blipFill>
        <p:spPr>
          <a:xfrm>
            <a:off x="1690116" y="1080514"/>
            <a:ext cx="8811768" cy="5777482"/>
          </a:xfrm>
          <a:prstGeom prst="rect">
            <a:avLst/>
          </a:prstGeom>
          <a:noFill/>
          <a:ln>
            <a:noFill/>
          </a:ln>
        </p:spPr>
      </p:pic>
      <p:pic>
        <p:nvPicPr>
          <p:cNvPr id="116" name="Google Shape;116;p13"/>
          <p:cNvPicPr preferRelativeResize="0"/>
          <p:nvPr/>
        </p:nvPicPr>
        <p:blipFill rotWithShape="1">
          <a:blip r:embed="rId4">
            <a:alphaModFix/>
          </a:blip>
          <a:srcRect b="0" l="0" r="0" t="0"/>
          <a:stretch/>
        </p:blipFill>
        <p:spPr>
          <a:xfrm>
            <a:off x="11155680" y="335279"/>
            <a:ext cx="579120" cy="5791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0" name="Shape 120"/>
        <p:cNvGrpSpPr/>
        <p:nvPr/>
      </p:nvGrpSpPr>
      <p:grpSpPr>
        <a:xfrm>
          <a:off x="0" y="0"/>
          <a:ext cx="0" cy="0"/>
          <a:chOff x="0" y="0"/>
          <a:chExt cx="0" cy="0"/>
        </a:xfrm>
      </p:grpSpPr>
      <p:sp>
        <p:nvSpPr>
          <p:cNvPr id="121" name="Google Shape;121;p14"/>
          <p:cNvSpPr txBox="1"/>
          <p:nvPr>
            <p:ph type="title"/>
          </p:nvPr>
        </p:nvSpPr>
        <p:spPr>
          <a:xfrm>
            <a:off x="475894" y="302767"/>
            <a:ext cx="8804910" cy="391160"/>
          </a:xfrm>
          <a:prstGeom prst="rect">
            <a:avLst/>
          </a:prstGeom>
          <a:noFill/>
          <a:ln>
            <a:noFill/>
          </a:ln>
        </p:spPr>
        <p:txBody>
          <a:bodyPr anchor="t" anchorCtr="0" bIns="0" lIns="0" numCol="1" rIns="0" spcFirstLastPara="1" tIns="12700" wrap="square">
            <a:spAutoFit/>
          </a:bodyPr>
          <a:lstStyle/>
          <a:p>
            <a:pPr algn="l" indent="0" lvl="0" marL="12700" rtl="0">
              <a:lnSpc>
                <a:spcPct val="100000"/>
              </a:lnSpc>
              <a:spcBef>
                <a:spcPts val="0"/>
              </a:spcBef>
              <a:spcAft>
                <a:spcPts val="0"/>
              </a:spcAft>
              <a:buSzPts val="1400"/>
              <a:buNone/>
            </a:pPr>
            <a:r>
              <a:rPr b="1" lang="en-US" sz="2400" u="none">
                <a:solidFill>
                  <a:srgbClr val="202020"/>
                </a:solidFill>
                <a:latin typeface="Roboto"/>
                <a:ea typeface="Roboto"/>
                <a:cs typeface="Roboto"/>
                <a:sym typeface="Roboto"/>
              </a:rPr>
              <a:t>Relationship analysis between all columns with help of pair plot</a:t>
            </a:r>
            <a:r>
              <a:rPr lang="en-US" sz="2400" u="none">
                <a:solidFill>
                  <a:srgbClr val="202020"/>
                </a:solidFill>
                <a:latin typeface="Roboto"/>
                <a:ea typeface="Roboto"/>
                <a:cs typeface="Roboto"/>
                <a:sym typeface="Roboto"/>
              </a:rPr>
              <a:t>.</a:t>
            </a:r>
            <a:endParaRPr sz="2400">
              <a:latin typeface="Roboto"/>
              <a:ea typeface="Roboto"/>
              <a:cs typeface="Roboto"/>
              <a:sym typeface="Roboto"/>
            </a:endParaRPr>
          </a:p>
        </p:txBody>
      </p:sp>
      <p:pic>
        <p:nvPicPr>
          <p:cNvPr id="122" name="Google Shape;122;p14"/>
          <p:cNvPicPr preferRelativeResize="0"/>
          <p:nvPr/>
        </p:nvPicPr>
        <p:blipFill rotWithShape="1">
          <a:blip r:embed="rId3">
            <a:alphaModFix/>
          </a:blip>
          <a:srcRect b="0" l="0" r="0" t="0"/>
          <a:stretch/>
        </p:blipFill>
        <p:spPr>
          <a:xfrm>
            <a:off x="297019" y="1042421"/>
            <a:ext cx="11328172" cy="5792709"/>
          </a:xfrm>
          <a:prstGeom prst="rect">
            <a:avLst/>
          </a:prstGeom>
          <a:noFill/>
          <a:ln>
            <a:noFill/>
          </a:ln>
        </p:spPr>
      </p:pic>
      <p:pic>
        <p:nvPicPr>
          <p:cNvPr id="123" name="Google Shape;123;p14"/>
          <p:cNvPicPr preferRelativeResize="0"/>
          <p:nvPr/>
        </p:nvPicPr>
        <p:blipFill rotWithShape="1">
          <a:blip r:embed="rId4">
            <a:alphaModFix/>
          </a:blip>
          <a:srcRect b="0" l="0" r="0" t="0"/>
          <a:stretch/>
        </p:blipFill>
        <p:spPr>
          <a:xfrm>
            <a:off x="11155680" y="335279"/>
            <a:ext cx="579120" cy="5791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 name="Shape 127"/>
        <p:cNvGrpSpPr/>
        <p:nvPr/>
      </p:nvGrpSpPr>
      <p:grpSpPr>
        <a:xfrm>
          <a:off x="0" y="0"/>
          <a:ext cx="0" cy="0"/>
          <a:chOff x="0" y="0"/>
          <a:chExt cx="0" cy="0"/>
        </a:xfrm>
      </p:grpSpPr>
      <p:sp>
        <p:nvSpPr>
          <p:cNvPr id="128" name="Google Shape;128;p15"/>
          <p:cNvSpPr txBox="1"/>
          <p:nvPr>
            <p:ph type="title"/>
          </p:nvPr>
        </p:nvSpPr>
        <p:spPr>
          <a:xfrm>
            <a:off x="1899920" y="379857"/>
            <a:ext cx="7790180" cy="574040"/>
          </a:xfrm>
          <a:prstGeom prst="rect">
            <a:avLst/>
          </a:prstGeom>
          <a:noFill/>
          <a:ln>
            <a:noFill/>
          </a:ln>
        </p:spPr>
        <p:txBody>
          <a:bodyPr anchor="t" anchorCtr="0" bIns="0" lIns="0" numCol="1" rIns="0" spcFirstLastPara="1" tIns="12700" wrap="square">
            <a:spAutoFit/>
          </a:bodyPr>
          <a:lstStyle/>
          <a:p>
            <a:pPr algn="l" indent="0" lvl="0" marL="12700" rtl="0">
              <a:lnSpc>
                <a:spcPct val="100000"/>
              </a:lnSpc>
              <a:spcBef>
                <a:spcPts val="0"/>
              </a:spcBef>
              <a:spcAft>
                <a:spcPts val="0"/>
              </a:spcAft>
              <a:buSzPts val="1400"/>
              <a:buNone/>
            </a:pPr>
            <a:r>
              <a:rPr b="1" lang="en-US" u="sng">
                <a:solidFill>
                  <a:srgbClr val="202020"/>
                </a:solidFill>
                <a:latin typeface="Roboto"/>
                <a:ea typeface="Roboto"/>
                <a:cs typeface="Roboto"/>
                <a:sym typeface="Roboto"/>
              </a:rPr>
              <a:t>Checking outlier with help of box plot</a:t>
            </a:r>
            <a:r>
              <a:rPr lang="en-US" u="sng">
                <a:solidFill>
                  <a:srgbClr val="202020"/>
                </a:solidFill>
                <a:latin typeface="Roboto"/>
                <a:ea typeface="Roboto"/>
                <a:cs typeface="Roboto"/>
                <a:sym typeface="Roboto"/>
              </a:rPr>
              <a:t>.</a:t>
            </a:r>
            <a:endParaRPr/>
          </a:p>
        </p:txBody>
      </p:sp>
      <p:pic>
        <p:nvPicPr>
          <p:cNvPr id="129" name="Google Shape;129;p15"/>
          <p:cNvPicPr preferRelativeResize="0"/>
          <p:nvPr/>
        </p:nvPicPr>
        <p:blipFill rotWithShape="1">
          <a:blip r:embed="rId3">
            <a:alphaModFix/>
          </a:blip>
          <a:srcRect b="0" l="0" r="0" t="0"/>
          <a:stretch/>
        </p:blipFill>
        <p:spPr>
          <a:xfrm>
            <a:off x="1274618" y="1497703"/>
            <a:ext cx="8612556" cy="4528261"/>
          </a:xfrm>
          <a:prstGeom prst="rect">
            <a:avLst/>
          </a:prstGeom>
          <a:noFill/>
          <a:ln>
            <a:noFill/>
          </a:ln>
        </p:spPr>
      </p:pic>
      <p:pic>
        <p:nvPicPr>
          <p:cNvPr id="130" name="Google Shape;130;p15"/>
          <p:cNvPicPr preferRelativeResize="0"/>
          <p:nvPr/>
        </p:nvPicPr>
        <p:blipFill rotWithShape="1">
          <a:blip r:embed="rId4">
            <a:alphaModFix/>
          </a:blip>
          <a:srcRect b="0" l="0" r="0" t="0"/>
          <a:stretch/>
        </p:blipFill>
        <p:spPr>
          <a:xfrm>
            <a:off x="11155680" y="335279"/>
            <a:ext cx="579120" cy="5791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