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64" r:id="rId4"/>
    <p:sldId id="261" r:id="rId5"/>
    <p:sldId id="260" r:id="rId6"/>
    <p:sldId id="259" r:id="rId7"/>
    <p:sldId id="258" r:id="rId8"/>
    <p:sldId id="273" r:id="rId9"/>
    <p:sldId id="276" r:id="rId10"/>
    <p:sldId id="275" r:id="rId11"/>
    <p:sldId id="274" r:id="rId12"/>
    <p:sldId id="263" r:id="rId13"/>
    <p:sldId id="277" r:id="rId14"/>
    <p:sldId id="278" r:id="rId15"/>
    <p:sldId id="294" r:id="rId16"/>
    <p:sldId id="295" r:id="rId17"/>
    <p:sldId id="296" r:id="rId18"/>
    <p:sldId id="297" r:id="rId19"/>
    <p:sldId id="299" r:id="rId20"/>
    <p:sldId id="300" r:id="rId21"/>
    <p:sldId id="298" r:id="rId22"/>
    <p:sldId id="301" r:id="rId23"/>
    <p:sldId id="302" r:id="rId24"/>
    <p:sldId id="303" r:id="rId25"/>
    <p:sldId id="272" r:id="rId26"/>
    <p:sldId id="269" r:id="rId27"/>
    <p:sldId id="268" r:id="rId28"/>
    <p:sldId id="267" r:id="rId29"/>
    <p:sldId id="304" r:id="rId30"/>
    <p:sldId id="282" r:id="rId31"/>
    <p:sldId id="285" r:id="rId32"/>
    <p:sldId id="284" r:id="rId33"/>
    <p:sldId id="305" r:id="rId34"/>
    <p:sldId id="283" r:id="rId35"/>
    <p:sldId id="289" r:id="rId36"/>
    <p:sldId id="288" r:id="rId37"/>
    <p:sldId id="287" r:id="rId38"/>
    <p:sldId id="291" r:id="rId39"/>
    <p:sldId id="306" r:id="rId40"/>
    <p:sldId id="29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priya Mariappan" userId="168f539254e7c4c5" providerId="LiveId" clId="{0BE6E671-4820-4A81-921C-C5CF0308453A}"/>
    <pc:docChg chg="modSld">
      <pc:chgData name="Rajapriya Mariappan" userId="168f539254e7c4c5" providerId="LiveId" clId="{0BE6E671-4820-4A81-921C-C5CF0308453A}" dt="2025-10-27T07:03:01.077" v="1" actId="20577"/>
      <pc:docMkLst>
        <pc:docMk/>
      </pc:docMkLst>
      <pc:sldChg chg="modSp mod">
        <pc:chgData name="Rajapriya Mariappan" userId="168f539254e7c4c5" providerId="LiveId" clId="{0BE6E671-4820-4A81-921C-C5CF0308453A}" dt="2025-10-27T07:03:01.077" v="1" actId="20577"/>
        <pc:sldMkLst>
          <pc:docMk/>
          <pc:sldMk cId="687795310" sldId="268"/>
        </pc:sldMkLst>
        <pc:spChg chg="mod">
          <ac:chgData name="Rajapriya Mariappan" userId="168f539254e7c4c5" providerId="LiveId" clId="{0BE6E671-4820-4A81-921C-C5CF0308453A}" dt="2025-10-27T07:03:01.077" v="1" actId="20577"/>
          <ac:spMkLst>
            <pc:docMk/>
            <pc:sldMk cId="687795310" sldId="26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2C0-DCDE-4D27-A3E7-C173CEE7A19E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441D-479F-4E89-B266-06C019F5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7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2C0-DCDE-4D27-A3E7-C173CEE7A19E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441D-479F-4E89-B266-06C019F5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0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2C0-DCDE-4D27-A3E7-C173CEE7A19E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441D-479F-4E89-B266-06C019F5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9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2C0-DCDE-4D27-A3E7-C173CEE7A19E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441D-479F-4E89-B266-06C019F5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8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2C0-DCDE-4D27-A3E7-C173CEE7A19E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441D-479F-4E89-B266-06C019F5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6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2C0-DCDE-4D27-A3E7-C173CEE7A19E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441D-479F-4E89-B266-06C019F5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2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2C0-DCDE-4D27-A3E7-C173CEE7A19E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441D-479F-4E89-B266-06C019F5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5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2C0-DCDE-4D27-A3E7-C173CEE7A19E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441D-479F-4E89-B266-06C019F5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0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2C0-DCDE-4D27-A3E7-C173CEE7A19E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441D-479F-4E89-B266-06C019F5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1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2C0-DCDE-4D27-A3E7-C173CEE7A19E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441D-479F-4E89-B266-06C019F5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8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2C0-DCDE-4D27-A3E7-C173CEE7A19E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441D-479F-4E89-B266-06C019F5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2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52C0-DCDE-4D27-A3E7-C173CEE7A19E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C441D-479F-4E89-B266-06C019F5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7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660" y="286603"/>
            <a:ext cx="8570794" cy="6277970"/>
          </a:xfrm>
        </p:spPr>
        <p:txBody>
          <a:bodyPr>
            <a:noAutofit/>
          </a:bodyPr>
          <a:lstStyle/>
          <a:p>
            <a:pPr algn="ctr"/>
            <a:br>
              <a:rPr lang="en-US" sz="6000" dirty="0">
                <a:latin typeface="STMZH - 073" panose="00000400000000000000" pitchFamily="2" charset="2"/>
              </a:rPr>
            </a:br>
            <a:r>
              <a:rPr lang="ta-IN" sz="6600" dirty="0">
                <a:latin typeface="Uni Ila.Sundaram-02" panose="00000400000000000000" pitchFamily="2" charset="0"/>
                <a:cs typeface="Uni Ila.Sundaram-02" panose="00000400000000000000" pitchFamily="2" charset="0"/>
              </a:rPr>
              <a:t>தாமதியாதே</a:t>
            </a:r>
            <a:br>
              <a:rPr lang="en-US" sz="6600" dirty="0">
                <a:latin typeface="STMZH - 073" panose="00000400000000000000" pitchFamily="2" charset="2"/>
              </a:rPr>
            </a:br>
            <a:br>
              <a:rPr lang="en-US" sz="6000" dirty="0">
                <a:latin typeface="STMZH - 073" panose="00000400000000000000" pitchFamily="2" charset="2"/>
              </a:rPr>
            </a:b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Not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/>
              <a:t> </a:t>
            </a:r>
            <a:br>
              <a:rPr lang="en-US" sz="6000" dirty="0"/>
            </a:br>
            <a:endParaRPr lang="en-US" sz="6000" dirty="0">
              <a:latin typeface="STMZH - 073" panose="000004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5614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7251"/>
            <a:ext cx="9144000" cy="5143499"/>
          </a:xfrm>
        </p:spPr>
        <p:txBody>
          <a:bodyPr>
            <a:normAutofit/>
          </a:bodyPr>
          <a:lstStyle/>
          <a:p>
            <a:r>
              <a:rPr lang="ta-IN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இதற்கு நேர்மாறாக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,</a:t>
            </a:r>
            <a:r>
              <a:rPr lang="ta-IN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நமது கிறிஸ்தவ அனுபவத்தில் கூடிய விரைவில் அதை அடைய நாம் எதிர்பார்க்க வேண்டும், பின்னர்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“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சகலத்தையும்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செய்துமுடித்தவர்களாய்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நிற்கவும்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” </a:t>
            </a:r>
            <a:r>
              <a:rPr lang="ta-IN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என்ற அப்போஸ்தலரின் வார்த்தைகளை நினைவில் கொள்ள வேண்டும்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5504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7251"/>
            <a:ext cx="9144000" cy="5143499"/>
          </a:xfrm>
        </p:spPr>
        <p:txBody>
          <a:bodyPr>
            <a:normAutofit/>
          </a:bodyPr>
          <a:lstStyle/>
          <a:p>
            <a:r>
              <a:rPr lang="ta-IN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நாம் இலக்கை அடைந்த பிறகு அன்பில் சோதனைகள் தேவை; மேலும் நமது குணாதிசயங்களுக்கு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…</a:t>
            </a:r>
            <a:r>
              <a:rPr lang="ta-IN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அவை மிகவும் பலமாக இருக்கும். 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F190</a:t>
            </a:r>
          </a:p>
        </p:txBody>
      </p:sp>
    </p:spTree>
    <p:extLst>
      <p:ext uri="{BB962C8B-B14F-4D97-AF65-F5344CB8AC3E}">
        <p14:creationId xmlns:p14="http://schemas.microsoft.com/office/powerpoint/2010/main" val="2463608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7251"/>
            <a:ext cx="9144000" cy="5143499"/>
          </a:xfrm>
        </p:spPr>
        <p:txBody>
          <a:bodyPr>
            <a:normAutofit/>
          </a:bodyPr>
          <a:lstStyle/>
          <a:p>
            <a:r>
              <a:rPr lang="en-US" dirty="0"/>
              <a:t>                   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40:8. 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sz="4800" dirty="0">
                <a:latin typeface="STMZH - 062" panose="00000400000000000000" pitchFamily="2" charset="2"/>
              </a:rPr>
            </a:b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என்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தேவனே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,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உமக்குப்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பிரியமானதைச்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செய்ய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விரும்புகிறேன்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;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உமது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நியாயப்பிரமாணம்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என்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உள்ளத்திற்குள்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இருக்கிறது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என்று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சொன்னேன்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.</a:t>
            </a:r>
            <a:b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br>
              <a:rPr lang="en-US" sz="4800" dirty="0">
                <a:latin typeface="STMZH - 062" panose="00000400000000000000" pitchFamily="2" charset="2"/>
              </a:rPr>
            </a:br>
            <a:endParaRPr lang="en-US" sz="4800" dirty="0">
              <a:latin typeface="STMZH - 062" panose="000004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0904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7251"/>
            <a:ext cx="9144000" cy="514349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Thes 4:3</a:t>
            </a:r>
            <a:br>
              <a:rPr lang="en-US" dirty="0"/>
            </a:br>
            <a:b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நீங்கள்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பரிசுத்தமுள்ளவர்களாக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வேண்டுமென்பதே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தேவனுடைய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சித்தமாயிருக்கிறது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. </a:t>
            </a:r>
            <a:br>
              <a:rPr lang="en-US" dirty="0"/>
            </a:br>
            <a:endParaRPr lang="en-US" dirty="0">
              <a:latin typeface="STMZH - 062" panose="000004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840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7251"/>
            <a:ext cx="9144000" cy="5143499"/>
          </a:xfrm>
        </p:spPr>
        <p:txBody>
          <a:bodyPr>
            <a:noAutofit/>
          </a:bodyPr>
          <a:lstStyle/>
          <a:p>
            <a:r>
              <a:rPr lang="ta-IN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இருதயத்தை தேவனுக்குக் கொடுப்பது என்பது நமது சித்தத்தை  முழுமையாக அர்ப்பணிப்பதாகும்...</a:t>
            </a:r>
            <a:b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b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r>
              <a:rPr lang="ta-IN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நாம் வெறுமனே வெளிப்புறமாக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,</a:t>
            </a:r>
            <a:r>
              <a:rPr lang="ta-IN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சம்பிரதாய ரீதியாகவும்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,</a:t>
            </a:r>
            <a:r>
              <a:rPr lang="ta-IN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பெயரளவிலும் கர்த்தருக்கு சேவை செய்ய முயற்சித்தால், அது... ஆவிக்குரிய வறுமையையும், வெதுவெதுப்பான தன்மையையும் குறிக்கும்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…R3094</a:t>
            </a:r>
          </a:p>
        </p:txBody>
      </p:sp>
    </p:spTree>
    <p:extLst>
      <p:ext uri="{BB962C8B-B14F-4D97-AF65-F5344CB8AC3E}">
        <p14:creationId xmlns:p14="http://schemas.microsoft.com/office/powerpoint/2010/main" val="1739402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4587-AA4A-8A50-FE92-35DC5D74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9686"/>
            <a:ext cx="9144000" cy="559272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Rev 3:17 </a:t>
            </a:r>
            <a:b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b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r>
              <a:rPr lang="ta-IN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நீ நிர்ப்பாக்கியமுள்ளவனும், பரிதபிக்கப்படத்தக்கவனும், தரித்திரனும், குருடனும், நிர்வாணியுமாயிருக்கிறதை</a:t>
            </a:r>
            <a:endParaRPr lang="en-US" sz="4000" dirty="0">
              <a:latin typeface="Uni Ila.Sundaram-03" panose="00000400000000000000" pitchFamily="2" charset="0"/>
              <a:cs typeface="Uni Ila.Sundaram-03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64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0E34-10A6-2186-41A0-4C370303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Wretched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Strong’s 5005 — enduring famine or craving</a:t>
            </a:r>
            <a:br>
              <a:rPr lang="en-US" dirty="0"/>
            </a:br>
            <a:br>
              <a:rPr lang="en-US" dirty="0"/>
            </a:br>
            <a:r>
              <a:rPr lang="ta-IN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நீடித்த பஞ்சம் அல்லது ஏக்கம்</a:t>
            </a:r>
            <a:endParaRPr lang="en-US" dirty="0">
              <a:latin typeface="Uni Ila.Sundaram-03" panose="00000400000000000000" pitchFamily="2" charset="0"/>
              <a:cs typeface="Uni Ila.Sundaram-03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074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CE07E-7490-1BB5-0FE3-16E4BFD3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181" r="12804" b="-1"/>
          <a:stretch>
            <a:fillRect/>
          </a:stretch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7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998F-9EB7-169B-DDAD-DB918614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534"/>
            <a:ext cx="9144000" cy="676246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Phi 3:15 </a:t>
            </a:r>
            <a:b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b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r>
              <a:rPr lang="ta-IN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ஆகையால், நம்மில் தேறினவர்கள் யாவரும் இந்தச் சிந்தையாயிருக்கக்கடவோம்; எந்தக் காரியத்திலாவது நீங்கள் வேறே சிந்தையாயிருந்தால், அதையும் தேவன் உங்களுக்கு வெளிப்படுத்துவார்.</a:t>
            </a:r>
            <a:endParaRPr lang="en-US" sz="4000" dirty="0">
              <a:latin typeface="Uni Ila.Sundaram-03" panose="00000400000000000000" pitchFamily="2" charset="0"/>
              <a:cs typeface="Uni Ila.Sundaram-03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668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E667-7E17-6F44-C592-06A3AD4F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Rom 14:12 </a:t>
            </a:r>
            <a:b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b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r>
              <a:rPr lang="ta-IN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ஆதலால் நம்மில் ஒவ்வொருவனும் தன்னைக்குறித்து தேவனுக்குக் கணக்கொப்புவிப்பான்.</a:t>
            </a:r>
            <a:endParaRPr lang="en-US" sz="4000" dirty="0">
              <a:latin typeface="Uni Ila.Sundaram-03" panose="00000400000000000000" pitchFamily="2" charset="0"/>
              <a:cs typeface="Uni Ila.Sundaram-03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2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7251"/>
            <a:ext cx="9144000" cy="5143499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5:4 </a:t>
            </a: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latin typeface="STMZH - 062" panose="00000400000000000000" pitchFamily="2" charset="2"/>
              </a:rPr>
            </a:br>
            <a:r>
              <a:rPr lang="ta-IN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“நீ தேவனுக்கு ஒரு பொருத்தனைபண்ணிக்கொண்டால், அதைச் செலுத்தத் தாமதியாதே; அவர் மூடரில் பிரியப்படுகிறதில்லை, நீ நேர்ந்துகொண்டதைச்செய்.” </a:t>
            </a:r>
            <a:endParaRPr lang="en-US" dirty="0">
              <a:latin typeface="Uni Ila.Sundaram-03" panose="00000400000000000000" pitchFamily="2" charset="0"/>
              <a:cs typeface="Uni Ila.Sundaram-03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098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5D45-D30E-70BE-FD58-172FB35A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1 Cor 9:26 </a:t>
            </a:r>
            <a:b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b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r>
              <a:rPr lang="ta-IN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ஆதலால் நான் நிச்சயமில்லாதவனாக ஓடேன்; ஆகாயத்தை அடிக்கிறவனாகச் சிலம்பம்பண்ணேன்.</a:t>
            </a:r>
            <a:endParaRPr lang="en-US" sz="4000" dirty="0">
              <a:latin typeface="Uni Ila.Sundaram-03" panose="00000400000000000000" pitchFamily="2" charset="0"/>
              <a:cs typeface="Uni Ila.Sundaram-03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120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B253-D097-888A-906D-7FDFED50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ta-IN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தான் உண்மையுள்ளவராக இருந்திருக்கக்கூடிய அளவுக்கு உண்மையுள்ளவராக இல்லை என்பதைக் கண்டறிந்து, இப்போது இரட்டிப்பான ஆற்றலை வெளிப்படுத்துபவர் பாக்கியவான். நமது ராஜா கருணை காட்டத் தயாராக இருக்கிறார். 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R2736</a:t>
            </a:r>
          </a:p>
        </p:txBody>
      </p:sp>
    </p:spTree>
    <p:extLst>
      <p:ext uri="{BB962C8B-B14F-4D97-AF65-F5344CB8AC3E}">
        <p14:creationId xmlns:p14="http://schemas.microsoft.com/office/powerpoint/2010/main" val="119877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B9F7-0870-66F5-835A-466F8E8A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1 Pet1:13 </a:t>
            </a:r>
            <a:b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b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r>
              <a:rPr lang="ta-IN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ஆகையால், நீங்கள் உங்கள் மனதின் அரையைக் கட்டிக்கொண்டு, தெளிந்தபுத்தியுள்ளவர்களாயிருந்து, இயேசுகிறிஸ்து வெளிப்படும்போது உங்களுக்கு அளிக்கப்படுங் கிருபையின்மேல் பூரண நம்பிக்கையுள்ளவர்களாயிருங்கள்.</a:t>
            </a:r>
            <a:endParaRPr lang="en-US" sz="4000" dirty="0">
              <a:latin typeface="Uni Ila.Sundaram-03" panose="00000400000000000000" pitchFamily="2" charset="0"/>
              <a:cs typeface="Uni Ila.Sundaram-03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815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9E92-1292-872F-D048-8661B4C9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ta-IN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நாம் தீவிர மனநிலையுடனும், சிந்தனையுடனும், அற்பத்தனத்திற்கோ அல்லது அலட்சியத்திற்கோ ஆளாகாமல், நம் எண்ணங்கள், வார்த்தைகள், செயல்கள் ஆகியவற்றைக் கூர்ந்து கவனிக்க வேண்டும், இதனால் நாம் யாருடைய பெயரைத் தாங்கியிருக்கிறோமோ அந்த நம் ராஜாவுக்கு எல்லாவற்றிலும் மகிமை சேர்க்க முடியும். 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R5633</a:t>
            </a:r>
          </a:p>
        </p:txBody>
      </p:sp>
    </p:spTree>
    <p:extLst>
      <p:ext uri="{BB962C8B-B14F-4D97-AF65-F5344CB8AC3E}">
        <p14:creationId xmlns:p14="http://schemas.microsoft.com/office/powerpoint/2010/main" val="3282805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C93-7BD7-5A35-9C75-23F5BED6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ta-IN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நமது மனம் பலப்படுத்தப்பட வேண்டும்; சோம்பலுக்கு ஆளாகும் அனைத்து மனப்பான்மைகளுக்கும் எதிராக நாம் பலப்படுத்தப்பட வேண்டும். 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R4667</a:t>
            </a:r>
          </a:p>
        </p:txBody>
      </p:sp>
    </p:spTree>
    <p:extLst>
      <p:ext uri="{BB962C8B-B14F-4D97-AF65-F5344CB8AC3E}">
        <p14:creationId xmlns:p14="http://schemas.microsoft.com/office/powerpoint/2010/main" val="1944522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5" y="785612"/>
            <a:ext cx="8757633" cy="4442406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                             </a:t>
            </a:r>
            <a:r>
              <a:rPr lang="en-US" sz="4000" dirty="0">
                <a:solidFill>
                  <a:srgbClr val="FF0000"/>
                </a:solidFill>
                <a:latin typeface="Uni Ila.Sundaram-03" panose="00000400000000000000" pitchFamily="2" charset="0"/>
                <a:cs typeface="Uni Ila.Sundaram-03" panose="00000400000000000000" pitchFamily="2" charset="0"/>
              </a:rPr>
              <a:t>Luke 8:14. </a:t>
            </a:r>
            <a:br>
              <a:rPr lang="en-US" sz="4000" dirty="0">
                <a:solidFill>
                  <a:srgbClr val="FF0000"/>
                </a:solidFill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b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முள்ளுள்ள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இடங்களில்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விதைக்கப்பட்டவர்கள்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வசனத்தைக்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கேட்கிறவர்களாயிருக்கிறார்கள்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;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கேட்டவுடனே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போய்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,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பிரபஞ்சத்திற்குரிய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கவலைகளினாலும்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ஐசுவரியத்தினாலும்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சிற்றின்பங்களினாலும்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நெருக்கப்பட்டு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,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பலன்கொடாதிருக்கிறார்கள்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.</a:t>
            </a:r>
            <a:b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endParaRPr lang="en-US" sz="4000" dirty="0">
              <a:latin typeface="Uni Ila.Sundaram-03" panose="00000400000000000000" pitchFamily="2" charset="0"/>
              <a:cs typeface="Uni Ila.Sundaram-03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944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031"/>
            <a:ext cx="9144000" cy="651671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Jam 1:8 </a:t>
            </a:r>
            <a:b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b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இருமனமுள்ளவன்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தன்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வழிகளிலெல்லாம்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நிலையற்றவனாயிருக்கிறான்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8536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7251"/>
            <a:ext cx="9144000" cy="5143499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b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1 Kin 18:21 </a:t>
            </a:r>
            <a:b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b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அப்பொழுது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எலியா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சகல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ஜனத்தண்டைக்கும்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வந்து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: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நீங்கள்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எந்தமட்டும்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இரண்டு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நினைவுகளால்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குந்திக்குந்தி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நடப்பீர்கள்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; </a:t>
            </a:r>
            <a:b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r>
              <a:rPr lang="en-US" b="1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கர்த்தர்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 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தெய்வமானால்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அவரைப்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பின்பற்றுங்கள்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;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பாகால்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தெய்வமானால்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அவனைப்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பின்பற்றுங்கள்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என்றான்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,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ஜனங்கள்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பிரதியுத்தரமாக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அவனுக்கு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ஒன்றும்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சொல்லவில்லை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7795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4462"/>
            <a:ext cx="9144000" cy="51434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Mat 6:24 </a:t>
            </a:r>
            <a:b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b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இரண்டு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எஜமான்களுக்கு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ஊழியம்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செய்ய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ஒருவனாலும்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கூடாது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;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ஒருவனைப்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பகைத்து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மற்றவனைச்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சிநேகிப்பான்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;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அல்லது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ஒருவனைப்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பற்றிக்கொண்டு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,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மற்றவனை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அசட்டைபண்ணுவான்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;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தேவனுக்கும்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உலகப்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பொருளுக்கும்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ஊழியஞ்செய்ய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உங்களால்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கூடாது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2970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E206D-041E-7A7F-93E8-2CBB9C15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66830" cy="6858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Rev 3:15 </a:t>
            </a:r>
            <a:b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b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r>
              <a:rPr lang="ta-IN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உன் கிரியைகளை அறிந்திருக்கிறேன்; நீ குளிருமல்ல அனலுமல்ல; நீ குளிராயாவது அனலாயாவது இருந்தால் நலமாயிருக்கும்.</a:t>
            </a:r>
            <a:endParaRPr lang="en-US" dirty="0">
              <a:latin typeface="Uni Ila.Sundaram-03" panose="00000400000000000000" pitchFamily="2" charset="0"/>
              <a:cs typeface="Uni Ila.Sundaram-03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5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3162"/>
            <a:ext cx="9144000" cy="514349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H309 - aw-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implication to procrastinate: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defer, delay, be late (slack), stay (there).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28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7251"/>
            <a:ext cx="9144000" cy="5143499"/>
          </a:xfrm>
        </p:spPr>
        <p:txBody>
          <a:bodyPr>
            <a:normAutofit/>
          </a:bodyPr>
          <a:lstStyle/>
          <a:p>
            <a:r>
              <a:rPr lang="ta-IN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ஒரு நேர்மறையான முடிவுக்கு வருவது ஒரு பெரிய ஆசீர்வாதமாகும், மேலும் குணநலன் உருவாவதற்கு ஒரு பெரிய உதவியாகும். 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R2950</a:t>
            </a:r>
            <a:b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b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endParaRPr lang="en-US" dirty="0">
              <a:latin typeface="Uni Ila.Sundaram-03" panose="00000400000000000000" pitchFamily="2" charset="0"/>
              <a:cs typeface="Uni Ila.Sundaram-03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581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7251"/>
            <a:ext cx="9144000" cy="5143499"/>
          </a:xfrm>
        </p:spPr>
        <p:txBody>
          <a:bodyPr>
            <a:noAutofit/>
          </a:bodyPr>
          <a:lstStyle/>
          <a:p>
            <a:pPr algn="ctr"/>
            <a:r>
              <a:rPr lang="ta-IN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பரிபூரணமாகச் செய்வது சாத்தியமற்றது, ஏனென்றால் நீதிமான் இல்லை, ஒருவன் கூட இல்லை. 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R2143</a:t>
            </a:r>
            <a:b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b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2 Cor 8:12 </a:t>
            </a:r>
            <a:b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b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ஒருவனுக்கு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மனவிருப்பமிருந்தால்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,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அவனுக்கு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இல்லாததின்படியல்ல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,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அவனுக்கு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உள்ளதின்படியே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அங்கிகரிக்கப்படும்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.</a:t>
            </a:r>
            <a:b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b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endParaRPr lang="en-US" sz="4000" dirty="0">
              <a:latin typeface="Uni Ila.Sundaram-03" panose="00000400000000000000" pitchFamily="2" charset="0"/>
              <a:cs typeface="Uni Ila.Sundaram-03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92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7250"/>
            <a:ext cx="9144000" cy="51435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                                      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Ecc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9:10 </a:t>
            </a:r>
            <a:b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b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செய்யும்படி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உன்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கைக்கு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நேரிடுகிறது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எதுவோ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,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அதை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உன்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பெலத்தோடே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செய்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;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நீ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போகிற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பாதாளத்திலே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செய்கையும்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வித்தையும்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அறிவும்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ஞானமும்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0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இல்லையே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.</a:t>
            </a:r>
            <a:b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b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 </a:t>
            </a:r>
            <a:b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b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endParaRPr lang="en-US" sz="4000" dirty="0">
              <a:latin typeface="Uni Ila.Sundaram-03" panose="00000400000000000000" pitchFamily="2" charset="0"/>
              <a:cs typeface="Uni Ila.Sundaram-03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293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2A23-F5B9-97C7-D140-BF57C275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ta-IN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நாம் அனைவரும் ஷியோலுக்கு, கல்லறைக்கு விரைகிறோம் என்பதால், நமது திறமைகள் மற்றும் வாய்ப்புகளுக்கு ஏற்ப சில நன்மைகளைச் செய்வதில் நாம் தீவிரமாக ஈடுபட வேண்டும். 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SM28</a:t>
            </a:r>
          </a:p>
        </p:txBody>
      </p:sp>
    </p:spTree>
    <p:extLst>
      <p:ext uri="{BB962C8B-B14F-4D97-AF65-F5344CB8AC3E}">
        <p14:creationId xmlns:p14="http://schemas.microsoft.com/office/powerpoint/2010/main" val="4115803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7251"/>
            <a:ext cx="9144000" cy="514349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Rom 2:7 </a:t>
            </a:r>
            <a:b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b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சோர்ந்துபோகாமல்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நற்கிரியைகளைச்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செய்து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,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மகிமையையும்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கனத்தையும்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அழியாமையையும்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தேடுகிறவர்களுக்கு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நித்தியஜீவனை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அளிப்பார்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7684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7251"/>
            <a:ext cx="9144000" cy="514349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Eph 5:16 </a:t>
            </a:r>
            <a:b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b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நாட்கள்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பொல்லாதவைகளானதால்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காலத்தைப்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பிரயோஜனப்படுத்திக்கொள்ளுங்கள்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.</a:t>
            </a:r>
            <a:b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endParaRPr lang="en-US" dirty="0">
              <a:latin typeface="Uni Ila.Sundaram-03" panose="00000400000000000000" pitchFamily="2" charset="0"/>
              <a:cs typeface="Uni Ila.Sundaram-03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371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7251"/>
            <a:ext cx="9144000" cy="5143499"/>
          </a:xfrm>
        </p:spPr>
        <p:txBody>
          <a:bodyPr>
            <a:normAutofit/>
          </a:bodyPr>
          <a:lstStyle/>
          <a:p>
            <a:r>
              <a:rPr lang="ta-IN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உலகக் கவலைகள் மற்றும் இன்பங்களிலிருந்து அதை மீட்டு எடுத்தல் , எஜமானரின் சேவையில் அதிகமாகப் பயன்படுத்த வேண்டும். 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R5038 </a:t>
            </a:r>
            <a:b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b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endParaRPr lang="en-US" dirty="0">
              <a:latin typeface="Uni Ila.Sundaram-03" panose="00000400000000000000" pitchFamily="2" charset="0"/>
              <a:cs typeface="Uni Ila.Sundaram-03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508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7251"/>
            <a:ext cx="9144000" cy="5143499"/>
          </a:xfrm>
        </p:spPr>
        <p:txBody>
          <a:bodyPr>
            <a:normAutofit/>
          </a:bodyPr>
          <a:lstStyle/>
          <a:p>
            <a:r>
              <a:rPr lang="ta-IN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"தாமதத்தின் ஒவ்வொரு கணமும் கர்த்தருடனான உங்கள் ஆவிக்குரிய நிலைப்பாட்டை ஆபத்தில் ஆழ்த்துகிறது." - 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R5007</a:t>
            </a:r>
          </a:p>
        </p:txBody>
      </p:sp>
    </p:spTree>
    <p:extLst>
      <p:ext uri="{BB962C8B-B14F-4D97-AF65-F5344CB8AC3E}">
        <p14:creationId xmlns:p14="http://schemas.microsoft.com/office/powerpoint/2010/main" val="2897612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68413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"</a:t>
            </a:r>
            <a:r>
              <a:rPr lang="en-US" sz="36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எழுந்திரு</a:t>
            </a:r>
            <a:r>
              <a:rPr lang="en-US" sz="36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, </a:t>
            </a:r>
            <a:r>
              <a:rPr lang="en-US" sz="36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தாமதிக்காதே</a:t>
            </a:r>
            <a:r>
              <a:rPr lang="en-US" sz="36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, </a:t>
            </a:r>
            <a:r>
              <a:rPr lang="en-US" sz="36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தேவனுடைய</a:t>
            </a:r>
            <a:r>
              <a:rPr lang="en-US" sz="36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36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பரிசுத்தவானே</a:t>
            </a:r>
            <a:r>
              <a:rPr lang="en-US" sz="36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,</a:t>
            </a:r>
            <a:br>
              <a:rPr lang="en-US" sz="36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r>
              <a:rPr lang="en-US" sz="36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உன்</a:t>
            </a:r>
            <a:r>
              <a:rPr lang="en-US" sz="36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36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தோள்களிலிருந்து</a:t>
            </a:r>
            <a:r>
              <a:rPr lang="en-US" sz="36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36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ஒவ்வொரு</a:t>
            </a:r>
            <a:r>
              <a:rPr lang="en-US" sz="36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36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தடையான</a:t>
            </a:r>
            <a:r>
              <a:rPr lang="en-US" sz="36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36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சுமையையும்</a:t>
            </a:r>
            <a:r>
              <a:rPr lang="en-US" sz="36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36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விட்டு</a:t>
            </a:r>
            <a:r>
              <a:rPr lang="en-US" sz="36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36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விலகிச்</a:t>
            </a:r>
            <a:r>
              <a:rPr lang="en-US" sz="36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36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செல்</a:t>
            </a:r>
            <a:r>
              <a:rPr lang="en-US" sz="36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;</a:t>
            </a:r>
            <a:br>
              <a:rPr lang="en-US" sz="36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r>
              <a:rPr lang="en-US" sz="36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தைரியமாகவும்</a:t>
            </a:r>
            <a:r>
              <a:rPr lang="en-US" sz="36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36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ஞானமாகவும்</a:t>
            </a:r>
            <a:r>
              <a:rPr lang="en-US" sz="36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36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இரு</a:t>
            </a:r>
            <a:r>
              <a:rPr lang="en-US" sz="36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, </a:t>
            </a:r>
            <a:r>
              <a:rPr lang="en-US" sz="36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பூமியின்</a:t>
            </a:r>
            <a:r>
              <a:rPr lang="en-US" sz="36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36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புழுதியையும்</a:t>
            </a:r>
            <a:r>
              <a:rPr lang="en-US" sz="36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36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பாவத்தையும்</a:t>
            </a:r>
            <a:r>
              <a:rPr lang="en-US" sz="36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36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உதறித்</a:t>
            </a:r>
            <a:r>
              <a:rPr lang="en-US" sz="36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36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தள்ளு</a:t>
            </a:r>
            <a:r>
              <a:rPr lang="en-US" sz="36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,</a:t>
            </a:r>
            <a:br>
              <a:rPr lang="en-US" sz="36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r>
              <a:rPr lang="en-US" sz="36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மணவாளனுடன்</a:t>
            </a:r>
            <a:r>
              <a:rPr lang="en-US" sz="36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36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நீ</a:t>
            </a:r>
            <a:r>
              <a:rPr lang="en-US" sz="36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36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பிரவேசிக்க</a:t>
            </a:r>
            <a:r>
              <a:rPr lang="en-US" sz="36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, </a:t>
            </a:r>
            <a:r>
              <a:rPr lang="en-US" sz="36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விழித்திருந்து</a:t>
            </a:r>
            <a:r>
              <a:rPr lang="en-US" sz="36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36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ஜெபி</a:t>
            </a:r>
            <a:r>
              <a:rPr lang="en-US" sz="36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!</a:t>
            </a:r>
            <a:br>
              <a:rPr lang="en-US" sz="36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r>
              <a:rPr lang="en-US" sz="36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 </a:t>
            </a:r>
            <a:br>
              <a:rPr lang="en-US" sz="3600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endParaRPr lang="en-US" sz="3600" dirty="0">
              <a:latin typeface="Uni Ila.Sundaram-03" panose="00000400000000000000" pitchFamily="2" charset="0"/>
              <a:cs typeface="Uni Ila.Sundaram-03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129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4C09-2517-D7B5-E023-A8BDE66E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ta-IN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"உன் சர்வாயுதவர்கத்தை அணிந்துகொள்; ஆயுதம் ஏந்திய ஒவ்வொரு எதிரியையும் எதிர்கொள்ளு;</a:t>
            </a:r>
            <a:br>
              <a:rPr lang="ta-IN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r>
              <a:rPr lang="ta-IN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பரலோக பட்டயம் கொண்டு கொடிய தாக்குதலை சமாளிக்க;</a:t>
            </a:r>
            <a:br>
              <a:rPr lang="ta-IN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r>
              <a:rPr lang="ta-IN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முன்னேரு, முன்னேரு, வெற்றி உனதாகி, தெய்வீக பரிசு</a:t>
            </a:r>
            <a:br>
              <a:rPr lang="ta-IN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r>
              <a:rPr lang="ta-IN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உன் வைராக்கியத்திற்கு வெகுமதியாகி,</a:t>
            </a:r>
            <a:br>
              <a:rPr lang="ta-IN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r>
              <a:rPr lang="ta-IN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கிரீடத்தை வெல்லும் வரை.”</a:t>
            </a:r>
            <a:endParaRPr lang="en-US" dirty="0">
              <a:latin typeface="Uni Ila.Sundaram-03" panose="00000400000000000000" pitchFamily="2" charset="0"/>
              <a:cs typeface="Uni Ila.Sundaram-03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95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491" y="915797"/>
            <a:ext cx="8062175" cy="34129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br>
              <a:rPr lang="en-US" dirty="0"/>
            </a:br>
            <a:br>
              <a:rPr lang="en-US" sz="4800" dirty="0">
                <a:latin typeface="STMZH - 062" panose="00000400000000000000" pitchFamily="2" charset="2"/>
              </a:rPr>
            </a:br>
            <a:br>
              <a:rPr lang="en-US" sz="4800" dirty="0">
                <a:latin typeface="STMZH - 062" panose="00000400000000000000" pitchFamily="2" charset="2"/>
              </a:rPr>
            </a:br>
            <a:endParaRPr lang="en-US" sz="4800" dirty="0">
              <a:latin typeface="STMZH - 062" panose="00000400000000000000" pitchFamily="2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528468"/>
            <a:ext cx="91440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Ecc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3:11</a:t>
            </a:r>
          </a:p>
          <a:p>
            <a:pPr algn="ctr"/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4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அவர்</a:t>
            </a:r>
            <a:r>
              <a:rPr lang="en-US" sz="44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4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சகலத்தையும்</a:t>
            </a:r>
            <a:r>
              <a:rPr lang="en-US" sz="44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4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அதினதின்</a:t>
            </a:r>
            <a:r>
              <a:rPr lang="en-US" sz="44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4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காலத்திலே</a:t>
            </a:r>
            <a:r>
              <a:rPr lang="en-US" sz="44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4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நேர்த்தியாகச்</a:t>
            </a:r>
            <a:r>
              <a:rPr lang="en-US" sz="44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sz="4400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செய்திருக்கிறார்</a:t>
            </a:r>
            <a:r>
              <a:rPr lang="en-US" sz="44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; 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916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287" y="297599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AMEN</a:t>
            </a:r>
          </a:p>
        </p:txBody>
      </p:sp>
      <p:sp>
        <p:nvSpPr>
          <p:cNvPr id="3" name="Freeform 2"/>
          <p:cNvSpPr/>
          <p:nvPr/>
        </p:nvSpPr>
        <p:spPr>
          <a:xfrm>
            <a:off x="0" y="0"/>
            <a:ext cx="9000000" cy="7200000"/>
          </a:xfrm>
          <a:custGeom>
            <a:avLst/>
            <a:gdLst/>
            <a:ahLst/>
            <a:cxnLst/>
            <a:rect l="l" t="t" r="r" b="b"/>
            <a:pathLst>
              <a:path w="9000000" h="7200000">
                <a:moveTo>
                  <a:pt x="0" y="0"/>
                </a:moveTo>
                <a:lnTo>
                  <a:pt x="9000000" y="0"/>
                </a:lnTo>
                <a:lnTo>
                  <a:pt x="9000000" y="7200000"/>
                </a:lnTo>
                <a:lnTo>
                  <a:pt x="0" y="720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70" t="-32545" r="-1270" b="-32545"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1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2" y="818614"/>
            <a:ext cx="9144000" cy="514349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sz="4900" dirty="0">
                <a:latin typeface="STMZH - 062" panose="00000400000000000000" pitchFamily="2" charset="2"/>
              </a:rPr>
            </a:b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குறித்தகாலத்துக்குத்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தரிசனம்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இன்னும்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வைக்கப்பட்டிருக்கிறது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;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முடிவிலே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அது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விளங்கும்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,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அது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பொய்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சொல்லாது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;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அது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தாமதித்தாலும்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அதற்குக்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காத்திரு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;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அது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நிச்சயமாய்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வரும்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,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அது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தாமதிப்பதில்லை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.</a:t>
            </a:r>
            <a:b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38704" y="230678"/>
            <a:ext cx="20665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2:3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289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9071"/>
            <a:ext cx="9144000" cy="514349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Pet 1:19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latin typeface="STMZH - 062" panose="00000400000000000000" pitchFamily="2" charset="2"/>
              </a:rPr>
            </a:b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அதிக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உறுதியான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தீர்க்கதரிசன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வசனமும்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நமக்கு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உண்டு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;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பொழுதுவிடிந்து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விடிவெள்ளி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உங்கள்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இருதயங்களில்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உதிக்குமளவும்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இருளுள்ள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ஸ்தலத்தில்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பிரகாசிக்கிற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விளக்கைப்போன்ற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அவ்வசனத்தைக்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கவனித்திருப்பது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நலமாயிருக்கும்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.</a:t>
            </a:r>
            <a:b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br>
              <a:rPr lang="ta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2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7251"/>
            <a:ext cx="9144000" cy="5143499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Eph 6:13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000" dirty="0">
                <a:solidFill>
                  <a:srgbClr val="FF0000"/>
                </a:solidFill>
              </a:rPr>
            </a:br>
            <a:br>
              <a:rPr lang="en-US" sz="3600" dirty="0">
                <a:latin typeface="STMZH - 062" panose="00000400000000000000" pitchFamily="2" charset="2"/>
              </a:rPr>
            </a:b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ஆகையால்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,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தீங்குநாளிலே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அவைகளை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நீங்கள்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எதிர்க்கவும்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,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சகலத்தையும்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செய்துமுடித்தவர்களாய்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நிற்கவும்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திராணியுள்ளவர்களாகும்படிக்கு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,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தேவனுடைய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சர்வாயுதவர்க்கத்தையும்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en-US" dirty="0" err="1">
                <a:latin typeface="Uni Ila.Sundaram-03" panose="00000400000000000000" pitchFamily="2" charset="0"/>
                <a:cs typeface="Uni Ila.Sundaram-03" panose="00000400000000000000" pitchFamily="2" charset="0"/>
              </a:rPr>
              <a:t>எடுத்துக்கொள்ளுங்கள்</a:t>
            </a:r>
            <a: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.</a:t>
            </a:r>
            <a:br>
              <a:rPr lang="en-US" dirty="0">
                <a:latin typeface="Uni Ila.Sundaram-03" panose="00000400000000000000" pitchFamily="2" charset="0"/>
                <a:cs typeface="Uni Ila.Sundaram-03" panose="00000400000000000000" pitchFamily="2" charset="0"/>
              </a:rPr>
            </a:br>
            <a:endParaRPr lang="en-US" sz="3000" dirty="0">
              <a:latin typeface="Uni Ila.Sundaram-03" panose="00000400000000000000" pitchFamily="2" charset="0"/>
              <a:cs typeface="Uni Ila.Sundaram-03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856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608527" y="3436244"/>
            <a:ext cx="7775620" cy="386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57422" y="2769763"/>
            <a:ext cx="19319" cy="14198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97425" y="2279296"/>
            <a:ext cx="40939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STMZH - 073" panose="00000400000000000000" pitchFamily="2" charset="2"/>
              </a:rPr>
              <a:t>ÄïéÝç</a:t>
            </a:r>
            <a:r>
              <a:rPr lang="en-US" sz="3200" dirty="0">
                <a:solidFill>
                  <a:srgbClr val="FF0000"/>
                </a:solidFill>
                <a:latin typeface="STMZH - 073" panose="00000400000000000000" pitchFamily="2" charset="2"/>
              </a:rPr>
              <a:t>&gt;¥D ØÄFmx½Ý&gt;</a:t>
            </a:r>
            <a:r>
              <a:rPr lang="en-US" sz="3200" dirty="0" err="1">
                <a:solidFill>
                  <a:srgbClr val="FF0000"/>
                </a:solidFill>
                <a:latin typeface="STMZH - 073" panose="00000400000000000000" pitchFamily="2" charset="2"/>
              </a:rPr>
              <a:t>kìïeVF</a:t>
            </a:r>
            <a:endParaRPr lang="en-US" sz="2800" dirty="0">
              <a:solidFill>
                <a:srgbClr val="FF0000"/>
              </a:solidFill>
              <a:latin typeface="STMZH - 073" panose="00000400000000000000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37599" y="2456672"/>
            <a:ext cx="1585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STMZH - 073" panose="00000400000000000000" pitchFamily="2" charset="2"/>
              </a:rPr>
              <a:t>Wuï¡D</a:t>
            </a:r>
            <a:endParaRPr lang="en-US" sz="3600" dirty="0">
              <a:solidFill>
                <a:srgbClr val="FF0000"/>
              </a:solidFill>
              <a:latin typeface="STMZH - 073" panose="00000400000000000000" pitchFamily="2" charset="2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482958" y="3436245"/>
            <a:ext cx="125569" cy="3428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Cross 9"/>
          <p:cNvSpPr/>
          <p:nvPr/>
        </p:nvSpPr>
        <p:spPr>
          <a:xfrm>
            <a:off x="482958" y="3046762"/>
            <a:ext cx="125569" cy="186641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Isosceles Triangle 10"/>
          <p:cNvSpPr/>
          <p:nvPr/>
        </p:nvSpPr>
        <p:spPr>
          <a:xfrm>
            <a:off x="8321362" y="3401956"/>
            <a:ext cx="125569" cy="3428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074" name="Picture 2" descr="Download Heart, Love, Red. Royalty-Free Vector Graphic - Pixab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18" y="1600588"/>
            <a:ext cx="1252646" cy="117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35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7251"/>
            <a:ext cx="9144000" cy="5143499"/>
          </a:xfrm>
        </p:spPr>
        <p:txBody>
          <a:bodyPr>
            <a:normAutofit/>
          </a:bodyPr>
          <a:lstStyle/>
          <a:p>
            <a:r>
              <a:rPr lang="ta-IN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புதிய சிருஷ்டியில்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 </a:t>
            </a:r>
            <a:r>
              <a:rPr lang="ta-IN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ஒரு இடத்திற்கு நாம் தகுதியானவர்களாகக் கருதப்படுவதற்கு முன்பு, நாம் இந்த அன்பின் உச்சத்தை அடைய வேண்டும், மேலும் கர்த்தரைப் பின்பற்றுபவர்கள் ஒவ்வொருவரும் மரிக்கும் தருணத்தில் இந்த இலக்கை அடைவார்கள் என்று நாம் எதிர்பார்க்கக்கூடாது. </a:t>
            </a:r>
            <a:r>
              <a:rPr lang="en-US" sz="4000" dirty="0">
                <a:latin typeface="Uni Ila.Sundaram-03" panose="00000400000000000000" pitchFamily="2" charset="0"/>
                <a:cs typeface="Uni Ila.Sundaram-03" panose="00000400000000000000" pitchFamily="2" charset="0"/>
              </a:rPr>
              <a:t>F190</a:t>
            </a:r>
          </a:p>
        </p:txBody>
      </p:sp>
    </p:spTree>
    <p:extLst>
      <p:ext uri="{BB962C8B-B14F-4D97-AF65-F5344CB8AC3E}">
        <p14:creationId xmlns:p14="http://schemas.microsoft.com/office/powerpoint/2010/main" val="177318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842</Words>
  <Application>Microsoft Office PowerPoint</Application>
  <PresentationFormat>On-screen Show (4:3)</PresentationFormat>
  <Paragraphs>45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STMZH - 062</vt:lpstr>
      <vt:lpstr>STMZH - 073</vt:lpstr>
      <vt:lpstr>Times New Roman</vt:lpstr>
      <vt:lpstr>Uni Ila.Sundaram-02</vt:lpstr>
      <vt:lpstr>Uni Ila.Sundaram-03</vt:lpstr>
      <vt:lpstr>Office Theme</vt:lpstr>
      <vt:lpstr> தாமதியாதே  Delay Not   </vt:lpstr>
      <vt:lpstr>                         Ecc 5:4   “நீ தேவனுக்கு ஒரு பொருத்தனைபண்ணிக்கொண்டால், அதைச் செலுத்தத் தாமதியாதே; அவர் மூடரில் பிரியப்படுகிறதில்லை, நீ நேர்ந்துகொண்டதைச்செய்.” </vt:lpstr>
      <vt:lpstr>H309 - aw-khar‘  by implication to procrastinate:  - defer, delay, be late (slack), stay (there).  </vt:lpstr>
      <vt:lpstr>                        </vt:lpstr>
      <vt:lpstr>   குறித்தகாலத்துக்குத் தரிசனம் இன்னும் வைக்கப்பட்டிருக்கிறது; முடிவிலே அது விளங்கும், அது பொய் சொல்லாது; அது தாமதித்தாலும் அதற்குக் காத்திரு; அது நிச்சயமாய் வரும், அது தாமதிப்பதில்லை.  </vt:lpstr>
      <vt:lpstr>                           2 Pet 1:19  அதிக உறுதியான தீர்க்கதரிசன வசனமும் நமக்கு உண்டு; பொழுதுவிடிந்து விடிவெள்ளி உங்கள் இருதயங்களில் உதிக்குமளவும் இருளுள்ள ஸ்தலத்தில் பிரகாசிக்கிற விளக்கைப்போன்ற அவ்வசனத்தைக் கவனித்திருப்பது நலமாயிருக்கும்.  </vt:lpstr>
      <vt:lpstr>                                   Eph 6:13   ஆகையால், தீங்குநாளிலே அவைகளை நீங்கள் எதிர்க்கவும், சகலத்தையும் செய்துமுடித்தவர்களாய் நிற்கவும் திராணியுள்ளவர்களாகும்படிக்கு, தேவனுடைய சர்வாயுதவர்க்கத்தையும் எடுத்துக்கொள்ளுங்கள். </vt:lpstr>
      <vt:lpstr>PowerPoint Presentation</vt:lpstr>
      <vt:lpstr>புதிய சிருஷ்டியில் ஒரு இடத்திற்கு நாம் தகுதியானவர்களாகக் கருதப்படுவதற்கு முன்பு, நாம் இந்த அன்பின் உச்சத்தை அடைய வேண்டும், மேலும் கர்த்தரைப் பின்பற்றுபவர்கள் ஒவ்வொருவரும் மரிக்கும் தருணத்தில் இந்த இலக்கை அடைவார்கள் என்று நாம் எதிர்பார்க்கக்கூடாது. F190</vt:lpstr>
      <vt:lpstr>இதற்கு நேர்மாறாக, நமது கிறிஸ்தவ அனுபவத்தில் கூடிய விரைவில் அதை அடைய நாம் எதிர்பார்க்க வேண்டும், பின்னர் “சகலத்தையும் செய்துமுடித்தவர்களாய் நிற்கவும்” என்ற அப்போஸ்தலரின் வார்த்தைகளை நினைவில் கொள்ள வேண்டும்.</vt:lpstr>
      <vt:lpstr>நாம் இலக்கை அடைந்த பிறகு அன்பில் சோதனைகள் தேவை; மேலும் நமது குணாதிசயங்களுக்கு…அவை மிகவும் பலமாக இருக்கும். F190</vt:lpstr>
      <vt:lpstr>                     Psa 40:8.   என் தேவனே, உமக்குப் பிரியமானதைச் செய்ய விரும்புகிறேன்; உமது நியாயப்பிரமாணம் என் உள்ளத்திற்குள் இருக்கிறது என்று சொன்னேன்.  </vt:lpstr>
      <vt:lpstr>1 Thes 4:3  நீங்கள் பரிசுத்தமுள்ளவர்களாக வேண்டுமென்பதே தேவனுடைய சித்தமாயிருக்கிறது.  </vt:lpstr>
      <vt:lpstr>இருதயத்தை தேவனுக்குக் கொடுப்பது என்பது நமது சித்தத்தை  முழுமையாக அர்ப்பணிப்பதாகும்...  நாம் வெறுமனே வெளிப்புறமாக, சம்பிரதாய ரீதியாகவும், பெயரளவிலும் கர்த்தருக்கு சேவை செய்ய முயற்சித்தால், அது... ஆவிக்குரிய வறுமையையும், வெதுவெதுப்பான தன்மையையும் குறிக்கும்…R3094</vt:lpstr>
      <vt:lpstr>Rev 3:17   நீ நிர்ப்பாக்கியமுள்ளவனும், பரிதபிக்கப்படத்தக்கவனும், தரித்திரனும், குருடனும், நிர்வாணியுமாயிருக்கிறதை</vt:lpstr>
      <vt:lpstr>Wretched  Strong’s 5005 — enduring famine or craving  நீடித்த பஞ்சம் அல்லது ஏக்கம்</vt:lpstr>
      <vt:lpstr>PowerPoint Presentation</vt:lpstr>
      <vt:lpstr>Phi 3:15   ஆகையால், நம்மில் தேறினவர்கள் யாவரும் இந்தச் சிந்தையாயிருக்கக்கடவோம்; எந்தக் காரியத்திலாவது நீங்கள் வேறே சிந்தையாயிருந்தால், அதையும் தேவன் உங்களுக்கு வெளிப்படுத்துவார்.</vt:lpstr>
      <vt:lpstr>Rom 14:12   ஆதலால் நம்மில் ஒவ்வொருவனும் தன்னைக்குறித்து தேவனுக்குக் கணக்கொப்புவிப்பான்.</vt:lpstr>
      <vt:lpstr>1 Cor 9:26   ஆதலால் நான் நிச்சயமில்லாதவனாக ஓடேன்; ஆகாயத்தை அடிக்கிறவனாகச் சிலம்பம்பண்ணேன்.</vt:lpstr>
      <vt:lpstr>தான் உண்மையுள்ளவராக இருந்திருக்கக்கூடிய அளவுக்கு உண்மையுள்ளவராக இல்லை என்பதைக் கண்டறிந்து, இப்போது இரட்டிப்பான ஆற்றலை வெளிப்படுத்துபவர் பாக்கியவான். நமது ராஜா கருணை காட்டத் தயாராக இருக்கிறார். R2736</vt:lpstr>
      <vt:lpstr>1 Pet1:13   ஆகையால், நீங்கள் உங்கள் மனதின் அரையைக் கட்டிக்கொண்டு, தெளிந்தபுத்தியுள்ளவர்களாயிருந்து, இயேசுகிறிஸ்து வெளிப்படும்போது உங்களுக்கு அளிக்கப்படுங் கிருபையின்மேல் பூரண நம்பிக்கையுள்ளவர்களாயிருங்கள்.</vt:lpstr>
      <vt:lpstr>நாம் தீவிர மனநிலையுடனும், சிந்தனையுடனும், அற்பத்தனத்திற்கோ அல்லது அலட்சியத்திற்கோ ஆளாகாமல், நம் எண்ணங்கள், வார்த்தைகள், செயல்கள் ஆகியவற்றைக் கூர்ந்து கவனிக்க வேண்டும், இதனால் நாம் யாருடைய பெயரைத் தாங்கியிருக்கிறோமோ அந்த நம் ராஜாவுக்கு எல்லாவற்றிலும் மகிமை சேர்க்க முடியும். R5633</vt:lpstr>
      <vt:lpstr>நமது மனம் பலப்படுத்தப்பட வேண்டும்; சோம்பலுக்கு ஆளாகும் அனைத்து மனப்பான்மைகளுக்கும் எதிராக நாம் பலப்படுத்தப்பட வேண்டும். R4667</vt:lpstr>
      <vt:lpstr>                              Luke 8:14.   முள்ளுள்ள இடங்களில் விதைக்கப்பட்டவர்கள் வசனத்தைக் கேட்கிறவர்களாயிருக்கிறார்கள்; கேட்டவுடனே போய், பிரபஞ்சத்திற்குரிய கவலைகளினாலும் ஐசுவரியத்தினாலும் சிற்றின்பங்களினாலும் நெருக்கப்பட்டு, பலன்கொடாதிருக்கிறார்கள். </vt:lpstr>
      <vt:lpstr>Jam 1:8   இருமனமுள்ளவன் தன் வழிகளிலெல்லாம் நிலையற்றவனாயிருக்கிறான்.</vt:lpstr>
      <vt:lpstr>  1 Kin 18:21   அப்பொழுது எலியா சகல ஜனத்தண்டைக்கும் வந்து: நீங்கள் எந்தமட்டும் இரண்டு நினைவுகளால் குந்திக்குந்தி நடப்பீர்கள்;  கர்த்தர் தெய்வமானால் அவரைப் பின்பற்றுங்கள்; பாகால் தெய்வமானால் அவனைப் பின்பற்றுங்கள் என்றான், ஜனங்கள் பிரதியுத்தரமாக அவனுக்கு ஒன்றும் சொல்லவில்லை.</vt:lpstr>
      <vt:lpstr>Mat 6:24   இரண்டு எஜமான்களுக்கு ஊழியம் செய்ய ஒருவனாலும் கூடாது; ஒருவனைப் பகைத்து மற்றவனைச் சிநேகிப்பான்; அல்லது ஒருவனைப் பற்றிக்கொண்டு, மற்றவனை அசட்டைபண்ணுவான்; தேவனுக்கும் உலகப் பொருளுக்கும் ஊழியஞ்செய்ய உங்களால் கூடாது.</vt:lpstr>
      <vt:lpstr>Rev 3:15   உன் கிரியைகளை அறிந்திருக்கிறேன்; நீ குளிருமல்ல அனலுமல்ல; நீ குளிராயாவது அனலாயாவது இருந்தால் நலமாயிருக்கும்.</vt:lpstr>
      <vt:lpstr>ஒரு நேர்மறையான முடிவுக்கு வருவது ஒரு பெரிய ஆசீர்வாதமாகும், மேலும் குணநலன் உருவாவதற்கு ஒரு பெரிய உதவியாகும். R2950  </vt:lpstr>
      <vt:lpstr>பரிபூரணமாகச் செய்வது சாத்தியமற்றது, ஏனென்றால் நீதிமான் இல்லை, ஒருவன் கூட இல்லை. R2143  2 Cor 8:12   ஒருவனுக்கு மனவிருப்பமிருந்தால், அவனுக்கு இல்லாததின்படியல்ல, அவனுக்கு உள்ளதின்படியே அங்கிகரிக்கப்படும்.  </vt:lpstr>
      <vt:lpstr>                                        Ecc 9:10   செய்யும்படி உன் கைக்கு நேரிடுகிறது எதுவோ, அதை உன் பெலத்தோடே செய்; நீ போகிற பாதாளத்திலே செய்கையும் வித்தையும் அறிவும் ஞானமும் இல்லையே.     </vt:lpstr>
      <vt:lpstr>நாம் அனைவரும் ஷியோலுக்கு, கல்லறைக்கு விரைகிறோம் என்பதால், நமது திறமைகள் மற்றும் வாய்ப்புகளுக்கு ஏற்ப சில நன்மைகளைச் செய்வதில் நாம் தீவிரமாக ஈடுபட வேண்டும். SM28</vt:lpstr>
      <vt:lpstr>Rom 2:7   சோர்ந்துபோகாமல் நற்கிரியைகளைச் செய்து, மகிமையையும் கனத்தையும் அழியாமையையும் தேடுகிறவர்களுக்கு நித்தியஜீவனை அளிப்பார்.</vt:lpstr>
      <vt:lpstr> Eph 5:16   நாட்கள் பொல்லாதவைகளானதால் காலத்தைப் பிரயோஜனப்படுத்திக்கொள்ளுங்கள். </vt:lpstr>
      <vt:lpstr>உலகக் கவலைகள் மற்றும் இன்பங்களிலிருந்து அதை மீட்டு எடுத்தல் , எஜமானரின் சேவையில் அதிகமாகப் பயன்படுத்த வேண்டும். R5038   </vt:lpstr>
      <vt:lpstr>"தாமதத்தின் ஒவ்வொரு கணமும் கர்த்தருடனான உங்கள் ஆவிக்குரிய நிலைப்பாட்டை ஆபத்தில் ஆழ்த்துகிறது." - R5007</vt:lpstr>
      <vt:lpstr>"எழுந்திரு, தாமதிக்காதே, தேவனுடைய பரிசுத்தவானே, உன் தோள்களிலிருந்து ஒவ்வொரு தடையான சுமையையும் விட்டு விலகிச் செல்; தைரியமாகவும் ஞானமாகவும் இரு, பூமியின் புழுதியையும் பாவத்தையும் உதறித் தள்ளு, மணவாளனுடன் நீ பிரவேசிக்க, விழித்திருந்து ஜெபி!   </vt:lpstr>
      <vt:lpstr>"உன் சர்வாயுதவர்கத்தை அணிந்துகொள்; ஆயுதம் ஏந்திய ஒவ்வொரு எதிரியையும் எதிர்கொள்ளு; பரலோக பட்டயம் கொண்டு கொடிய தாக்குதலை சமாளிக்க; முன்னேரு, முன்னேரு, வெற்றி உனதாகி, தெய்வீக பரிசு உன் வைராக்கியத்திற்கு வெகுமதியாகி, கிரீடத்தை வெல்லும் வரை.”</vt:lpstr>
      <vt:lpstr>AMEN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Delay Not  தாமதியாதே</dc:title>
  <dc:creator>Admin</dc:creator>
  <cp:lastModifiedBy>Rajapriya Mariappan</cp:lastModifiedBy>
  <cp:revision>22</cp:revision>
  <cp:lastPrinted>2025-10-01T18:07:45Z</cp:lastPrinted>
  <dcterms:created xsi:type="dcterms:W3CDTF">2025-08-30T23:11:56Z</dcterms:created>
  <dcterms:modified xsi:type="dcterms:W3CDTF">2025-10-27T07:03:05Z</dcterms:modified>
</cp:coreProperties>
</file>