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60" r:id="rId5"/>
    <p:sldId id="257" r:id="rId6"/>
    <p:sldId id="259" r:id="rId7"/>
    <p:sldId id="265" r:id="rId8"/>
    <p:sldId id="258" r:id="rId9"/>
    <p:sldId id="264" r:id="rId10"/>
    <p:sldId id="266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undansaravanan336@hotmail.com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5B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ages.flycricket.io/careway-0/privacy.html&#13;" TargetMode="Externa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76600" y="439420"/>
            <a:ext cx="6032500" cy="387286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 </a:t>
            </a:r>
            <a:endParaRPr lang="en-US" sz="5400" dirty="0">
              <a:solidFill>
                <a:srgbClr val="7030A0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5400" dirty="0">
              <a:solidFill>
                <a:srgbClr val="7030A0"/>
              </a:solidFill>
            </a:endParaRPr>
          </a:p>
          <a:p>
            <a:r>
              <a:rPr lang="en-US" sz="5400" dirty="0">
                <a:solidFill>
                  <a:srgbClr val="7030A0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CareWay</a:t>
            </a:r>
            <a:endParaRPr lang="en-US" sz="66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sz="5400" dirty="0">
              <a:solidFill>
                <a:srgbClr val="7030A0"/>
              </a:solidFill>
            </a:endParaRPr>
          </a:p>
          <a:p>
            <a:pPr marL="342900" indent="-342900">
              <a:buFontTx/>
              <a:buChar char="-"/>
            </a:pPr>
            <a:endParaRPr lang="en-US" sz="54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0"/>
            <a:ext cx="12168000" cy="38675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0"/>
            <a:ext cx="43927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000" y="0"/>
            <a:ext cx="1216800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0" y="0"/>
            <a:ext cx="0" cy="450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-433180" y="-439271"/>
            <a:ext cx="914357" cy="87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C00000"/>
                </a:solidFill>
              </a:rPr>
              <a:t>Source</a:t>
            </a:r>
            <a:endParaRPr lang="en-IN" altLang="en-US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276985"/>
            <a:ext cx="6769100" cy="23698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92854" y="43065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altLang="en-US">
                <a:solidFill>
                  <a:srgbClr val="C00000"/>
                </a:solidFill>
              </a:rPr>
              <a:t>Privacy Policy</a:t>
            </a:r>
            <a:endParaRPr lang="en-IN" altLang="en-US">
              <a:solidFill>
                <a:srgbClr val="C00000"/>
              </a:solidFill>
            </a:endParaRPr>
          </a:p>
          <a:p>
            <a:r>
              <a:rPr lang="en-IN" altLang="en-US">
                <a:solidFill>
                  <a:srgbClr val="C00000"/>
                </a:solidFill>
              </a:rPr>
              <a:t>Terms and condition</a:t>
            </a:r>
            <a:endParaRPr lang="en-IN" altLang="en-US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472180" y="4436110"/>
            <a:ext cx="7847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>
                <a:solidFill>
                  <a:schemeClr val="tx1"/>
                </a:solidFill>
                <a:sym typeface="+mn-ea"/>
                <a:hlinkClick r:id="rId2" action="ppaction://hlinkfile"/>
              </a:rPr>
              <a:t>https://pages.flycricket.io/careway-0/privacy.html</a:t>
            </a:r>
            <a:endParaRPr lang="en-I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20590" y="4973320"/>
            <a:ext cx="75774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>
                <a:solidFill>
                  <a:schemeClr val="tx2"/>
                </a:solidFill>
                <a:sym typeface="+mn-ea"/>
                <a:hlinkClick r:id="rId2" action="ppaction://hlinkfile"/>
              </a:rPr>
              <a:t>https://pages.flycricket.io/careway-0/terms.html</a:t>
            </a:r>
            <a:endParaRPr lang="en-IN" altLang="en-US" sz="24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59" y="905434"/>
            <a:ext cx="6454587" cy="3083859"/>
          </a:xfrm>
        </p:spPr>
        <p:txBody>
          <a:bodyPr>
            <a:normAutofit/>
          </a:bodyPr>
          <a:lstStyle/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597" y="300951"/>
            <a:ext cx="8323207" cy="1063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CareWay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</a:rPr>
              <a:t>(…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Health is our first priority…) </a:t>
            </a:r>
            <a:br>
              <a:rPr lang="en-US" sz="1600" dirty="0">
                <a:solidFill>
                  <a:srgbClr val="C5B919"/>
                </a:solidFill>
              </a:rPr>
            </a:b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IN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190" y="4235821"/>
            <a:ext cx="6406022" cy="192941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This application is when  </a:t>
            </a:r>
            <a:r>
              <a:rPr lang="en-IN" altLang="en-US" dirty="0">
                <a:solidFill>
                  <a:schemeClr val="tx1"/>
                </a:solidFill>
              </a:rPr>
              <a:t>the user i</a:t>
            </a:r>
            <a:r>
              <a:rPr lang="en-US" dirty="0">
                <a:solidFill>
                  <a:schemeClr val="tx1"/>
                </a:solidFill>
              </a:rPr>
              <a:t>n uncomfortable or danger situation you can share some connectivity to others/relations.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This is helpful to communicate with others.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This is very easy to share our details including our location.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1650" y="1147482"/>
            <a:ext cx="3371099" cy="3088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010" y="493395"/>
            <a:ext cx="6223635" cy="97472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Specification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5335" y="1494882"/>
            <a:ext cx="9340615" cy="4839467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This app is now only made about </a:t>
            </a:r>
            <a:endParaRPr lang="en-US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 alarm</a:t>
            </a:r>
            <a:endParaRPr lang="en-US" sz="2000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Send messages</a:t>
            </a:r>
            <a:endParaRPr lang="en-US" sz="2000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Shake to call</a:t>
            </a:r>
            <a:endParaRPr lang="en-US" sz="2000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Share your location</a:t>
            </a:r>
            <a:endParaRPr lang="en-US" sz="2000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Notes</a:t>
            </a:r>
            <a:endParaRPr lang="en-US" sz="2000" dirty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Web links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948" y="646981"/>
            <a:ext cx="6702643" cy="91440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To create your profile: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520" y="1863266"/>
            <a:ext cx="5957786" cy="39996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 screen is for your personal details: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Enter your Name, Age, Phone no and Address.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And click “save” button.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You can set your profile picture.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Now your details are save in app’s profile screen.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The important feature, emergency option is available.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30842" t="11764" r="45622" b="18562"/>
          <a:stretch>
            <a:fillRect/>
          </a:stretch>
        </p:blipFill>
        <p:spPr>
          <a:xfrm>
            <a:off x="8437591" y="559193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68" b="5491"/>
          <a:stretch>
            <a:fillRect/>
          </a:stretch>
        </p:blipFill>
        <p:spPr>
          <a:xfrm>
            <a:off x="8561294" y="1021976"/>
            <a:ext cx="3120801" cy="4401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497813" y="567880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0002" cy="1465641"/>
          </a:xfrm>
        </p:spPr>
        <p:txBody>
          <a:bodyPr>
            <a:normAutofit/>
          </a:bodyPr>
          <a:lstStyle/>
          <a:p>
            <a:pPr algn="ctr"/>
            <a:r>
              <a:rPr lang="en-IN" sz="2800" b="1" i="1" dirty="0">
                <a:solidFill>
                  <a:srgbClr val="FF0000"/>
                </a:solidFill>
              </a:rPr>
              <a:t>EMERGENCY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HOW TO SEND EMERGENCY ALERT TO OUR GUARDIAN 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022"/>
            <a:ext cx="7199790" cy="54318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There are three ways to send emergency alert to others. </a:t>
            </a:r>
            <a:endParaRPr lang="en-US" b="1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</a:rPr>
              <a:t>Send Messages</a:t>
            </a:r>
            <a:endParaRPr lang="en-US" sz="26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</a:rPr>
              <a:t>Shake your phone to call</a:t>
            </a:r>
            <a:endParaRPr lang="en-US" sz="26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</a:rPr>
              <a:t>Share your location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1)</a:t>
            </a:r>
            <a:r>
              <a:rPr lang="en-US" sz="3100" dirty="0">
                <a:solidFill>
                  <a:srgbClr val="C00000"/>
                </a:solidFill>
              </a:rPr>
              <a:t>Send Message</a:t>
            </a:r>
            <a:endParaRPr lang="en-US" sz="3100" dirty="0">
              <a:solidFill>
                <a:srgbClr val="C00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You can able to send emergency text to your recipient in contact list(Choose your contact or give phone number).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Click “send” your message will send 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    three peoples.</a:t>
            </a:r>
            <a:endParaRPr lang="en-IN" dirty="0">
              <a:solidFill>
                <a:schemeClr val="tx1"/>
              </a:solidFill>
            </a:endParaRPr>
          </a:p>
          <a:p>
            <a:pPr lvl="4">
              <a:lnSpc>
                <a:spcPct val="110000"/>
              </a:lnSpc>
              <a:buSzPct val="140000"/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endParaRPr lang="en-IN" sz="20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Texting sending text messages from smart phone 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7"/>
          <a:stretch>
            <a:fillRect/>
          </a:stretch>
        </p:blipFill>
        <p:spPr bwMode="auto">
          <a:xfrm>
            <a:off x="5394420" y="4511924"/>
            <a:ext cx="2198686" cy="21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341" y="1264022"/>
            <a:ext cx="3168459" cy="4204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341" y="1264022"/>
            <a:ext cx="3168459" cy="42044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671" y="0"/>
            <a:ext cx="7655858" cy="60511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rgbClr val="C00000"/>
                </a:solidFill>
              </a:rPr>
              <a:t>2) Shake your phone to call</a:t>
            </a:r>
            <a:endParaRPr lang="en-IN" sz="2800" dirty="0">
              <a:solidFill>
                <a:srgbClr val="C00000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You can already saved your number that textbox(phone no)</a:t>
            </a:r>
            <a:endParaRPr lang="en-IN" sz="2000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In the pandemic situation you can just shake your mobile to call.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rgbClr val="C00000"/>
                </a:solidFill>
              </a:rPr>
              <a:t>3) Share your location</a:t>
            </a:r>
            <a:endParaRPr lang="en-IN" sz="2800" dirty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able to send your location to your guardian/relation from this app.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share your location instantly and easily within a second.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497813" y="567880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5142"/>
          <a:stretch>
            <a:fillRect/>
          </a:stretch>
        </p:blipFill>
        <p:spPr>
          <a:xfrm>
            <a:off x="435430" y="1009499"/>
            <a:ext cx="1496701" cy="2063857"/>
          </a:xfrm>
          <a:prstGeom prst="rect">
            <a:avLst/>
          </a:prstGeom>
        </p:spPr>
      </p:pic>
      <p:pic>
        <p:nvPicPr>
          <p:cNvPr id="1028" name="Picture 4" descr="Shake Your Phone Icon - Download Shake Your Phone Icon 1817995 | Noun  Projec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8358" r="8956" b="8844"/>
          <a:stretch>
            <a:fillRect/>
          </a:stretch>
        </p:blipFill>
        <p:spPr bwMode="auto">
          <a:xfrm>
            <a:off x="6310118" y="2043933"/>
            <a:ext cx="1641578" cy="16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,348 Incoming Call Illustrations &amp; Clip Art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58">
            <a:off x="6855888" y="2387324"/>
            <a:ext cx="704148" cy="7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-851647" y="4213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Location sharing: Things about Privacy and 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71" y="5069545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341" y="1264022"/>
            <a:ext cx="3168459" cy="4204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497813" y="559193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2" y="386524"/>
            <a:ext cx="7418948" cy="9282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IN" altLang="en-US" dirty="0">
                <a:solidFill>
                  <a:srgbClr val="C00000"/>
                </a:solidFill>
              </a:rPr>
              <a:t>et Alarms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01" y="1911459"/>
            <a:ext cx="7785718" cy="41725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    This page the alarm setting page in the app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main moto of this page is to set alarm for taking medicine by patients, those who forget some time.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 first set the hour time in the first box.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 next set the minute time in second box.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Then enter the medicine name ,that you want to take at that time.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Finally click the “set alarm” button.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Content Placeholder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"/>
          <a:stretch>
            <a:fillRect/>
          </a:stretch>
        </p:blipFill>
        <p:spPr>
          <a:xfrm>
            <a:off x="8573564" y="999943"/>
            <a:ext cx="3192338" cy="4481441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741420" y="482600"/>
            <a:ext cx="985520" cy="918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497813" y="559193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58" y="334185"/>
            <a:ext cx="8596668" cy="182658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Notes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537012"/>
            <a:ext cx="7588124" cy="285083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When you fill the information click </a:t>
            </a:r>
            <a:r>
              <a:rPr lang="en-US" b="1" dirty="0">
                <a:solidFill>
                  <a:schemeClr val="tx1"/>
                </a:solidFill>
              </a:rPr>
              <a:t>“Add” </a:t>
            </a:r>
            <a:r>
              <a:rPr lang="en-US" dirty="0">
                <a:solidFill>
                  <a:schemeClr val="tx1"/>
                </a:solidFill>
              </a:rPr>
              <a:t>that information is added in below box.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And also you can </a:t>
            </a:r>
            <a:r>
              <a:rPr lang="en-US" b="1" dirty="0">
                <a:solidFill>
                  <a:schemeClr val="tx1"/>
                </a:solidFill>
              </a:rPr>
              <a:t>“Delete” </a:t>
            </a:r>
            <a:r>
              <a:rPr lang="en-US" dirty="0">
                <a:solidFill>
                  <a:schemeClr val="tx1"/>
                </a:solidFill>
              </a:rPr>
              <a:t>the selected items.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If you click </a:t>
            </a:r>
            <a:r>
              <a:rPr lang="en-US" b="1" dirty="0">
                <a:solidFill>
                  <a:schemeClr val="tx1"/>
                </a:solidFill>
              </a:rPr>
              <a:t>“Save”, </a:t>
            </a:r>
            <a:r>
              <a:rPr lang="en-US" dirty="0">
                <a:solidFill>
                  <a:schemeClr val="tx1"/>
                </a:solidFill>
              </a:rPr>
              <a:t>that information is updated and save.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If you click </a:t>
            </a:r>
            <a:r>
              <a:rPr lang="en-US" b="1" dirty="0">
                <a:solidFill>
                  <a:schemeClr val="tx1"/>
                </a:solidFill>
              </a:rPr>
              <a:t>“Back”, </a:t>
            </a:r>
            <a:r>
              <a:rPr lang="en-US" dirty="0">
                <a:solidFill>
                  <a:schemeClr val="tx1"/>
                </a:solidFill>
              </a:rPr>
              <a:t>go back the feature screen.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19140" r="52012" b="18080"/>
          <a:stretch>
            <a:fillRect/>
          </a:stretch>
        </p:blipFill>
        <p:spPr>
          <a:xfrm>
            <a:off x="8581789" y="998376"/>
            <a:ext cx="3153748" cy="44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45" b="11906"/>
          <a:stretch>
            <a:fillRect/>
          </a:stretch>
        </p:blipFill>
        <p:spPr>
          <a:xfrm>
            <a:off x="8576047" y="998376"/>
            <a:ext cx="3165231" cy="4460032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b="16767"/>
          <a:stretch>
            <a:fillRect/>
          </a:stretch>
        </p:blipFill>
        <p:spPr>
          <a:xfrm>
            <a:off x="2341245" y="1449705"/>
            <a:ext cx="900430" cy="71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943785"/>
            <a:ext cx="8596668" cy="182658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Web links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476" y="3143623"/>
            <a:ext cx="7606053" cy="22167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In t</a:t>
            </a:r>
            <a:r>
              <a:rPr lang="en-US" dirty="0">
                <a:solidFill>
                  <a:schemeClr val="tx1"/>
                </a:solidFill>
              </a:rPr>
              <a:t>his page</a:t>
            </a:r>
            <a:r>
              <a:rPr lang="en-IN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four links </a:t>
            </a:r>
            <a:r>
              <a:rPr lang="en-IN" dirty="0">
                <a:solidFill>
                  <a:schemeClr val="tx1"/>
                </a:solidFill>
              </a:rPr>
              <a:t>are</a:t>
            </a:r>
            <a:r>
              <a:rPr lang="en-US" dirty="0">
                <a:solidFill>
                  <a:schemeClr val="tx1"/>
                </a:solidFill>
              </a:rPr>
              <a:t> available. The first three links is useful </a:t>
            </a:r>
            <a:r>
              <a:rPr lang="en-IN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orderIng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medicines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What3words is </a:t>
            </a:r>
            <a:r>
              <a:rPr lang="en-US" b="1" dirty="0">
                <a:solidFill>
                  <a:schemeClr val="tx1"/>
                </a:solidFill>
              </a:rPr>
              <a:t>a really quick and simple way to find, share and save exact locations</a:t>
            </a:r>
            <a:r>
              <a:rPr lang="en-US" dirty="0">
                <a:solidFill>
                  <a:schemeClr val="tx1"/>
                </a:solidFill>
              </a:rPr>
              <a:t>. The system converts GPS coordinates into 3 word addresses.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6" t="13321" r="49090" b="5633"/>
          <a:stretch>
            <a:fillRect/>
          </a:stretch>
        </p:blipFill>
        <p:spPr>
          <a:xfrm>
            <a:off x="8497813" y="567880"/>
            <a:ext cx="3348000" cy="573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32" b="4855"/>
          <a:stretch>
            <a:fillRect/>
          </a:stretch>
        </p:blipFill>
        <p:spPr>
          <a:xfrm>
            <a:off x="8576095" y="1237129"/>
            <a:ext cx="3155576" cy="425823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075305" y="2106930"/>
            <a:ext cx="880745" cy="66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00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2312</Words>
  <Application>WPS Presentation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Aruvi B Prasad R K Akash Balamurugan A</vt:lpstr>
      <vt:lpstr>CareWay  (…Health is our first priority…)   </vt:lpstr>
      <vt:lpstr>Specification</vt:lpstr>
      <vt:lpstr>To create your profile:</vt:lpstr>
      <vt:lpstr>EMERGENCY  HOW TO SEND EMERGENCY ALERT TO OUR GUARDIAN </vt:lpstr>
      <vt:lpstr>PowerPoint 演示文稿</vt:lpstr>
      <vt:lpstr>Set Alarms</vt:lpstr>
      <vt:lpstr>Notes</vt:lpstr>
      <vt:lpstr>Web links</vt:lpstr>
      <vt:lpstr>Source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MEDTIMER</dc:title>
  <dc:creator>mukundansaravanan336@hotmail.com</dc:creator>
  <cp:lastModifiedBy>truea</cp:lastModifiedBy>
  <cp:revision>59</cp:revision>
  <dcterms:created xsi:type="dcterms:W3CDTF">2022-03-09T14:59:00Z</dcterms:created>
  <dcterms:modified xsi:type="dcterms:W3CDTF">2024-05-31T20:55:00Z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8C418C9C186949AEAFDE04C0E9E8D07A_12</vt:lpwstr>
  </property>
  <property fmtid="{D5CDD505-2E9C-101B-9397-08002B2CF9AE}" pid="3" name="KSOProductBuildVer">
    <vt:lpwstr>1033-12.2.0.16909</vt:lpwstr>
  </property>
</Properties>
</file>