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42" r:id="rId3"/>
    <p:sldId id="728" r:id="rId5"/>
    <p:sldId id="747" r:id="rId6"/>
    <p:sldId id="746" r:id="rId7"/>
    <p:sldId id="750" r:id="rId8"/>
    <p:sldId id="731" r:id="rId9"/>
    <p:sldId id="734" r:id="rId10"/>
    <p:sldId id="741" r:id="rId11"/>
    <p:sldId id="744" r:id="rId12"/>
    <p:sldId id="72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90F4A3-DB7E-4050-9870-02B0D80B6258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37982-50FF-487E-BB15-B1A095791B14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AF8618D-51AD-40EB-86A2-24DEC409AC1E}" type="datetime3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1-59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87D5A1-37CC-4B13-9F17-5059BEF349E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4820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DB0377D7-24A5-481F-908F-768F4687DD04}" type="slidenum">
              <a:rPr lang="en-US" altLang="en-US">
                <a:latin typeface="Calibri" panose="020F0502020204030204" pitchFamily="34" charset="0"/>
              </a:rPr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4820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DB0377D7-24A5-481F-908F-768F4687DD04}" type="slidenum">
              <a:rPr lang="en-US" altLang="en-US">
                <a:latin typeface="Calibri" panose="020F0502020204030204" pitchFamily="34" charset="0"/>
              </a:rPr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5844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2B0CA5E3-0CFB-4DAF-9F52-F149804956B1}" type="slidenum">
              <a:rPr lang="en-US" altLang="en-US">
                <a:latin typeface="Calibri" panose="020F0502020204030204" pitchFamily="34" charset="0"/>
              </a:rPr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706-D64E-4F8B-B02C-F4C570060B4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7636-4DDB-4C05-98BD-097B71CFD17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706-D64E-4F8B-B02C-F4C570060B4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7636-4DDB-4C05-98BD-097B71CFD17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706-D64E-4F8B-B02C-F4C570060B4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7636-4DDB-4C05-98BD-097B71CFD17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706-D64E-4F8B-B02C-F4C570060B4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7636-4DDB-4C05-98BD-097B71CFD17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706-D64E-4F8B-B02C-F4C570060B4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7636-4DDB-4C05-98BD-097B71CFD17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706-D64E-4F8B-B02C-F4C570060B4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7636-4DDB-4C05-98BD-097B71CFD17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706-D64E-4F8B-B02C-F4C570060B4F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7636-4DDB-4C05-98BD-097B71CFD17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706-D64E-4F8B-B02C-F4C570060B4F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7636-4DDB-4C05-98BD-097B71CFD17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706-D64E-4F8B-B02C-F4C570060B4F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7636-4DDB-4C05-98BD-097B71CFD17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706-D64E-4F8B-B02C-F4C570060B4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7636-4DDB-4C05-98BD-097B71CFD17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706-D64E-4F8B-B02C-F4C570060B4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7636-4DDB-4C05-98BD-097B71CFD17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9D706-D64E-4F8B-B02C-F4C570060B4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57636-4DDB-4C05-98BD-097B71CFD177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microsoft.com/office/2007/relationships/hdphoto" Target="../media/image11.wdp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pages.flycricket.io/nshare/terms.html" TargetMode="External"/><Relationship Id="rId1" Type="http://schemas.openxmlformats.org/officeDocument/2006/relationships/hyperlink" Target="https://pages.flycricket.io/nshare/privacy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ubtitle 2"/>
          <p:cNvSpPr>
            <a:spLocks noGrp="1"/>
          </p:cNvSpPr>
          <p:nvPr>
            <p:ph type="subTitle" idx="1"/>
          </p:nvPr>
        </p:nvSpPr>
        <p:spPr>
          <a:xfrm>
            <a:off x="2057400" y="3228536"/>
            <a:ext cx="7924800" cy="1953064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6485" y="794383"/>
            <a:ext cx="610809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AUTOMOBILE ENGINEERING</a:t>
            </a:r>
            <a:endParaRPr lang="en-US" b="1" dirty="0">
              <a:ln w="0"/>
              <a:solidFill>
                <a:srgbClr val="0000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n w="0"/>
                <a:solidFill>
                  <a:srgbClr val="FF3B3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KEC</a:t>
            </a:r>
            <a:endParaRPr lang="en-IN" sz="2300" dirty="0">
              <a:ln w="0"/>
              <a:solidFill>
                <a:srgbClr val="FF3B3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905" y="1803461"/>
            <a:ext cx="11879789" cy="107721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ysDash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N-Share App for Mobile Data Transfer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&amp; Sharing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3592" y="2708920"/>
            <a:ext cx="7787208" cy="1152128"/>
          </a:xfrm>
        </p:spPr>
        <p:txBody>
          <a:bodyPr/>
          <a:lstStyle/>
          <a:p>
            <a:pPr marL="0" indent="0" algn="ctr">
              <a:buNone/>
            </a:pPr>
            <a:r>
              <a:rPr lang="en-IN" sz="6600" b="1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Thank You !!</a:t>
            </a:r>
            <a:endParaRPr lang="en-US" sz="6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10159"/>
            <a:ext cx="12192000" cy="1342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2011680" y="85725"/>
            <a:ext cx="8229600" cy="1143000"/>
          </a:xfrm>
          <a:ln>
            <a:noFill/>
          </a:ln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6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The Problem </a:t>
            </a:r>
            <a:endParaRPr lang="en-US" altLang="en-US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95DFB051-9E2E-4191-A78C-24BEC80B8791}" type="slidenum">
              <a:rPr lang="en-US" altLang="en-US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07568" y="1431032"/>
            <a:ext cx="8308033" cy="4572000"/>
          </a:xfrm>
        </p:spPr>
        <p:txBody>
          <a:bodyPr>
            <a:normAutofit/>
          </a:bodyPr>
          <a:lstStyle/>
          <a:p>
            <a:pPr marL="708660" lvl="1" indent="-342900">
              <a:lnSpc>
                <a:spcPct val="150000"/>
              </a:lnSpc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In our modern world most of the people using internet. </a:t>
            </a:r>
            <a:r>
              <a:rPr lang="en-US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epending on the signal of the phone, data(GB/MB) is reducing </a:t>
            </a:r>
            <a:r>
              <a:rPr lang="en-US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rapidly. </a:t>
            </a:r>
            <a:endParaRPr lang="en-US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708660" lvl="1" indent="-342900">
              <a:lnSpc>
                <a:spcPct val="150000"/>
              </a:lnSpc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Today’s world they can transfer money, but they cannot transfer data to one person to another person.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708660" lvl="1" indent="-342900">
              <a:lnSpc>
                <a:spcPct val="150000"/>
              </a:lnSpc>
              <a:defRPr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2,173 No Internet Stock Photos, Pictures &amp; Royalty-Free Images - iStock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674" y="4324547"/>
            <a:ext cx="2143125" cy="2143125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pp Feature Images | Free Vectors, Stock Photos &amp; PS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080" y="4284121"/>
            <a:ext cx="2285694" cy="228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" y="-1"/>
            <a:ext cx="12192000" cy="1342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2282788" y="252651"/>
            <a:ext cx="7626424" cy="833459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6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The Problem </a:t>
            </a:r>
            <a:endParaRPr lang="en-US" altLang="en-US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95DFB051-9E2E-4191-A78C-24BEC80B8791}" type="slidenum">
              <a:rPr lang="en-US" alt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43258" y="1399163"/>
            <a:ext cx="10224182" cy="2928997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sz="2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people do not consume their entire internet data(GB/MB) in a day.</a:t>
            </a:r>
            <a:endParaRPr lang="en-US" sz="21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using a hotspot connection only, we can share our data(GB/MB) for nearly available persons. </a:t>
            </a:r>
            <a:endParaRPr lang="en-US" sz="21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of this issue lots of daily internet data(GB/MB) were not used by most of the people.</a:t>
            </a:r>
            <a:endParaRPr lang="en-US" sz="21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hotspot, they can’t transfer their Internet data to his/her families and friends.</a:t>
            </a:r>
            <a:endParaRPr lang="en-US" sz="21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endParaRPr lang="en-US" sz="21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None/>
              <a:defRPr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44" name="Picture 20" descr="Stress Symptoms in Men: Physical and Psychological Signs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360" y="4278952"/>
            <a:ext cx="3545090" cy="232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2297728" y="4081905"/>
            <a:ext cx="2592288" cy="2232248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57768" y="4568539"/>
            <a:ext cx="19442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E8F3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871</a:t>
            </a:r>
            <a:r>
              <a:rPr lang="en-US" dirty="0">
                <a:solidFill>
                  <a:srgbClr val="E8F3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.21</a:t>
            </a:r>
            <a:r>
              <a:rPr lang="en-US" sz="2000" dirty="0">
                <a:solidFill>
                  <a:srgbClr val="E8F3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E8F3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MB</a:t>
            </a:r>
            <a:endParaRPr lang="en-US" sz="3200" dirty="0">
              <a:solidFill>
                <a:srgbClr val="E8F38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E8F3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remaining of </a:t>
            </a:r>
            <a:r>
              <a:rPr lang="en-US" dirty="0">
                <a:solidFill>
                  <a:srgbClr val="E8F3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2GB</a:t>
            </a:r>
            <a:endParaRPr lang="en-US" sz="1400" dirty="0">
              <a:solidFill>
                <a:srgbClr val="E8F38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E8F3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renews in 25 mins</a:t>
            </a:r>
            <a:endParaRPr lang="en-US" sz="1600" dirty="0">
              <a:solidFill>
                <a:srgbClr val="E8F38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/>
          <p:cNvSpPr/>
          <p:nvPr/>
        </p:nvSpPr>
        <p:spPr>
          <a:xfrm>
            <a:off x="2441744" y="6170137"/>
            <a:ext cx="2304256" cy="4553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usage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-1"/>
            <a:ext cx="12192000" cy="1342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705940" y="127067"/>
            <a:ext cx="8053793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Solution</a:t>
            </a:r>
            <a:endParaRPr lang="en-US" altLang="en-US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ED357739-F070-4EFC-A6E5-5A83E9C68C58}" type="slidenum">
              <a:rPr lang="en-US" altLang="en-US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7412" name="Content Placeholder 2"/>
          <p:cNvSpPr>
            <a:spLocks noGrp="1"/>
          </p:cNvSpPr>
          <p:nvPr>
            <p:ph sz="quarter" idx="1"/>
          </p:nvPr>
        </p:nvSpPr>
        <p:spPr>
          <a:xfrm>
            <a:off x="951876" y="1492128"/>
            <a:ext cx="9512924" cy="1983862"/>
          </a:xfrm>
        </p:spPr>
        <p:txBody>
          <a:bodyPr>
            <a:normAutofit/>
          </a:bodyPr>
          <a:lstStyle/>
          <a:p>
            <a:pPr algn="just"/>
            <a:r>
              <a:rPr lang="en-US" sz="21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Suppose people have an option to share their non used extra Internet data(GB/MB). This app gives an easy way to transfer their Internet data(GB/MB). </a:t>
            </a:r>
            <a:endParaRPr lang="en-US" sz="21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1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uniqueness of this APP is, we can transfer our Internet data(GB/MB) even if the people whom we like to send is far away from their place</a:t>
            </a:r>
            <a:endParaRPr lang="en-US" altLang="en-US" sz="21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6" t="13321" r="49090" b="5633"/>
          <a:stretch>
            <a:fillRect/>
          </a:stretch>
        </p:blipFill>
        <p:spPr>
          <a:xfrm>
            <a:off x="2423593" y="3836765"/>
            <a:ext cx="1527805" cy="2619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Rectangle 21"/>
          <p:cNvSpPr/>
          <p:nvPr/>
        </p:nvSpPr>
        <p:spPr>
          <a:xfrm>
            <a:off x="2453032" y="4137426"/>
            <a:ext cx="1440000" cy="19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6" t="13321" r="49090" b="5633"/>
          <a:stretch>
            <a:fillRect/>
          </a:stretch>
        </p:blipFill>
        <p:spPr>
          <a:xfrm>
            <a:off x="4263398" y="3836765"/>
            <a:ext cx="1527805" cy="2619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Rectangle 24"/>
          <p:cNvSpPr/>
          <p:nvPr/>
        </p:nvSpPr>
        <p:spPr>
          <a:xfrm>
            <a:off x="4292837" y="4137426"/>
            <a:ext cx="1440000" cy="19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6" t="13321" r="49090" b="5633"/>
          <a:stretch>
            <a:fillRect/>
          </a:stretch>
        </p:blipFill>
        <p:spPr>
          <a:xfrm>
            <a:off x="6818532" y="3836765"/>
            <a:ext cx="1527805" cy="2619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" name="Rectangle 26"/>
          <p:cNvSpPr/>
          <p:nvPr/>
        </p:nvSpPr>
        <p:spPr>
          <a:xfrm>
            <a:off x="6847971" y="4137426"/>
            <a:ext cx="1440000" cy="19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6" t="13321" r="49090" b="5633"/>
          <a:stretch>
            <a:fillRect/>
          </a:stretch>
        </p:blipFill>
        <p:spPr>
          <a:xfrm>
            <a:off x="8773431" y="3827434"/>
            <a:ext cx="1527805" cy="2619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Rectangle 28"/>
          <p:cNvSpPr/>
          <p:nvPr/>
        </p:nvSpPr>
        <p:spPr>
          <a:xfrm>
            <a:off x="8802870" y="4128095"/>
            <a:ext cx="1440000" cy="19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9013232" y="4720564"/>
            <a:ext cx="10260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100 MB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054971" y="4730595"/>
            <a:ext cx="10260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800 MB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9837" y="4715004"/>
            <a:ext cx="10260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 0 MB 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2647512" y="4711272"/>
            <a:ext cx="102526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900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MB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0" name="Picture 2" descr="Image result for arrow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220" b="89362" l="9195" r="93678">
                        <a14:foregroundMark x1="91379" y1="36170" x2="91379" y2="36170"/>
                        <a14:foregroundMark x1="93678" y1="33333" x2="93678" y2="3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7896201" y="6147743"/>
            <a:ext cx="1440000" cy="109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Oval 31"/>
          <p:cNvSpPr/>
          <p:nvPr/>
        </p:nvSpPr>
        <p:spPr>
          <a:xfrm>
            <a:off x="2544845" y="4177248"/>
            <a:ext cx="1310389" cy="32729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 1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31484" y="4165290"/>
            <a:ext cx="102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 2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48598" y="4193977"/>
            <a:ext cx="102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 1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157248" y="4165290"/>
            <a:ext cx="102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 2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6" name="Picture 2" descr="Image result for arrow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220" b="89362" l="9195" r="93678">
                        <a14:foregroundMark x1="91379" y1="36170" x2="91379" y2="36170"/>
                        <a14:foregroundMark x1="93678" y1="33333" x2="93678" y2="3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39248" flipH="1">
            <a:off x="3672778" y="2242397"/>
            <a:ext cx="5070470" cy="214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-1"/>
            <a:ext cx="12192000" cy="1342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00" dirty="0"/>
          </a:p>
        </p:txBody>
      </p:sp>
      <p:sp>
        <p:nvSpPr>
          <p:cNvPr id="6" name="Title 1"/>
          <p:cNvSpPr txBox="1"/>
          <p:nvPr/>
        </p:nvSpPr>
        <p:spPr bwMode="auto">
          <a:xfrm>
            <a:off x="1" y="46984"/>
            <a:ext cx="12191999" cy="10618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0" bIns="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Scheduler  </a:t>
            </a:r>
            <a:endParaRPr lang="en-IN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5842" y="1618817"/>
            <a:ext cx="2840558" cy="4924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400" y="1471183"/>
            <a:ext cx="3240360" cy="53737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50480" y="5112373"/>
            <a:ext cx="424552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able to use our excess daily mobile data for different kind of downloading, updating, and so on.</a:t>
            </a: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72560" y="5112373"/>
            <a:ext cx="326362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page shows what are the apps using scheduler  for downloading or updating</a:t>
            </a: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" y="-1"/>
            <a:ext cx="12192000" cy="1342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0" y="-7093"/>
            <a:ext cx="12191999" cy="1356847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 / Product workflow</a:t>
            </a:r>
            <a:endParaRPr lang="en-US" altLang="en-US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BC842EBB-16BF-45CC-8C0E-322995EC9A68}" type="slidenum">
              <a:rPr lang="en-US" alt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6" name="Content Placeholder 2"/>
          <p:cNvSpPr>
            <a:spLocks noGrp="1"/>
          </p:cNvSpPr>
          <p:nvPr>
            <p:ph sz="quarter" idx="1"/>
          </p:nvPr>
        </p:nvSpPr>
        <p:spPr>
          <a:xfrm>
            <a:off x="2048335" y="1349754"/>
            <a:ext cx="8369969" cy="4572000"/>
          </a:xfrm>
        </p:spPr>
        <p:txBody>
          <a:bodyPr/>
          <a:lstStyle/>
          <a:p>
            <a:pPr marL="0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67608" y="2060848"/>
            <a:ext cx="1309518" cy="881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&amp; Planning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11825" y="2060848"/>
            <a:ext cx="1372669" cy="881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UI/UX Design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89569" y="2060848"/>
            <a:ext cx="1681794" cy="881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in Android Studio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19730" y="3731890"/>
            <a:ext cx="1459180" cy="870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apk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99948" y="3720880"/>
            <a:ext cx="1904164" cy="881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Navigation Feature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783633" y="5335314"/>
            <a:ext cx="1961257" cy="901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support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452" name="Straight Arrow Connector 18451"/>
          <p:cNvCxnSpPr>
            <a:stCxn id="9" idx="2"/>
            <a:endCxn id="33" idx="0"/>
          </p:cNvCxnSpPr>
          <p:nvPr/>
        </p:nvCxnSpPr>
        <p:spPr>
          <a:xfrm>
            <a:off x="3749321" y="4602113"/>
            <a:ext cx="14941" cy="7332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54" name="Straight Arrow Connector 18453"/>
          <p:cNvCxnSpPr>
            <a:stCxn id="11" idx="1"/>
            <a:endCxn id="9" idx="3"/>
          </p:cNvCxnSpPr>
          <p:nvPr/>
        </p:nvCxnSpPr>
        <p:spPr>
          <a:xfrm flipH="1">
            <a:off x="4478910" y="4161497"/>
            <a:ext cx="721038" cy="55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Straight Arrow Connector 1025"/>
          <p:cNvCxnSpPr>
            <a:stCxn id="14" idx="3"/>
            <a:endCxn id="5" idx="1"/>
          </p:cNvCxnSpPr>
          <p:nvPr/>
        </p:nvCxnSpPr>
        <p:spPr>
          <a:xfrm>
            <a:off x="3877126" y="2501464"/>
            <a:ext cx="63469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90360" y="1529333"/>
            <a:ext cx="2307708" cy="4212843"/>
          </a:xfrm>
          <a:prstGeom prst="rect">
            <a:avLst/>
          </a:prstGeom>
        </p:spPr>
      </p:pic>
      <p:cxnSp>
        <p:nvCxnSpPr>
          <p:cNvPr id="27" name="Connector: Elbow 26"/>
          <p:cNvCxnSpPr>
            <a:stCxn id="6" idx="2"/>
            <a:endCxn id="11" idx="3"/>
          </p:cNvCxnSpPr>
          <p:nvPr/>
        </p:nvCxnSpPr>
        <p:spPr>
          <a:xfrm rot="5400000">
            <a:off x="6607581" y="3438611"/>
            <a:ext cx="1219416" cy="22635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3"/>
            <a:endCxn id="6" idx="1"/>
          </p:cNvCxnSpPr>
          <p:nvPr/>
        </p:nvCxnSpPr>
        <p:spPr>
          <a:xfrm>
            <a:off x="5884493" y="2501464"/>
            <a:ext cx="6050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 descr="Bsnl Logo Vector Logo - Download Free SVG Icon | Worldvectorlogo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8564647" y="3082991"/>
            <a:ext cx="1783471" cy="3460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41129"/>
          <a:stretch>
            <a:fillRect/>
          </a:stretch>
        </p:blipFill>
        <p:spPr>
          <a:xfrm>
            <a:off x="8310511" y="2968022"/>
            <a:ext cx="1315024" cy="51610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41129"/>
          <a:stretch>
            <a:fillRect/>
          </a:stretch>
        </p:blipFill>
        <p:spPr>
          <a:xfrm>
            <a:off x="9303195" y="2942080"/>
            <a:ext cx="1315024" cy="51610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10159"/>
            <a:ext cx="12192000" cy="1342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792480" y="10159"/>
            <a:ext cx="11805920" cy="135282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5500" dirty="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Uniqueness / IP &amp; Value Proposition</a:t>
            </a:r>
            <a:endParaRPr lang="en-US" altLang="en-US" sz="5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3B412CB0-8ABB-4290-B4F6-D83CF04C38D5}" type="slidenum">
              <a:rPr lang="en-US" altLang="en-US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09576" y="1352822"/>
            <a:ext cx="10796344" cy="5495019"/>
          </a:xfrm>
        </p:spPr>
        <p:txBody>
          <a:bodyPr>
            <a:normAutofit fontScale="92500"/>
          </a:bodyPr>
          <a:lstStyle/>
          <a:p>
            <a:pPr marL="0" lvl="1" indent="0" algn="just">
              <a:lnSpc>
                <a:spcPct val="150000"/>
              </a:lnSpc>
              <a:buClr>
                <a:schemeClr val="accent1"/>
              </a:buClr>
              <a:buSzPct val="85000"/>
              <a:buNone/>
              <a:defRPr/>
            </a:pPr>
            <a:r>
              <a:rPr lang="en-US" sz="2100" b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Explain the uniqueness and distinctive features of the (service) solution</a:t>
            </a:r>
            <a:endParaRPr lang="en-US" sz="2100" b="1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342900" lvl="1" indent="-342900" algn="just">
              <a:lnSpc>
                <a:spcPct val="15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Like money transfer, our APP offers the facility to transfer Internet Data from one number to another number.</a:t>
            </a:r>
            <a:endParaRPr lang="en-US" sz="21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0" lvl="1" indent="0" algn="just">
              <a:lnSpc>
                <a:spcPct val="150000"/>
              </a:lnSpc>
              <a:buClr>
                <a:schemeClr val="accent1"/>
              </a:buClr>
              <a:buSzPct val="85000"/>
              <a:buNone/>
              <a:defRPr/>
            </a:pPr>
            <a:r>
              <a:rPr lang="en-US" altLang="en-US" sz="2100" b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Why should customers choose you? What is your </a:t>
            </a:r>
            <a:r>
              <a:rPr lang="en-US" altLang="en-US" sz="2100" b="1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value proposition</a:t>
            </a:r>
            <a:r>
              <a:rPr lang="en-US" altLang="en-US" sz="2100" b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? What benefit do you give to your customer?</a:t>
            </a:r>
            <a:endParaRPr lang="en-US" altLang="en-US" sz="2100" b="1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342900" lvl="1" indent="-342900" algn="just">
              <a:lnSpc>
                <a:spcPct val="15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You can transfer data instantly from one mobile to another using the data transferring system in our app.</a:t>
            </a:r>
            <a:endParaRPr lang="en-US" sz="21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342900" lvl="1" indent="-342900" algn="just">
              <a:lnSpc>
                <a:spcPct val="15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We provide many options to share the MB between the same and different networks, such as Airtel to Airtel, Airtel to Jio, Jio to Idea etc.…</a:t>
            </a:r>
            <a:endParaRPr lang="en-US" sz="21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0" lvl="1" indent="0" algn="just">
              <a:lnSpc>
                <a:spcPct val="150000"/>
              </a:lnSpc>
              <a:buClr>
                <a:schemeClr val="accent1"/>
              </a:buClr>
              <a:buSzPct val="85000"/>
              <a:buNone/>
              <a:defRPr/>
            </a:pPr>
            <a:r>
              <a:rPr lang="en-US" sz="2100" b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Is your product “nice to have (want)” or “must to have (need)” ?</a:t>
            </a:r>
            <a:endParaRPr lang="en-US" sz="2100" b="1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342900" lvl="1" indent="-342900" algn="just">
              <a:lnSpc>
                <a:spcPct val="15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Most people do not consume their entire network in a day. Suppose they have an option to share their non used Internet Data(GB/MB).This app gives an easy way to transfer their Internet Data(GB/MB).</a:t>
            </a:r>
            <a:endParaRPr lang="en-US" sz="21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0" lvl="1" indent="0" algn="just">
              <a:buClr>
                <a:schemeClr val="accent1"/>
              </a:buClr>
              <a:buSzPct val="85000"/>
              <a:buNone/>
              <a:defRPr/>
            </a:pPr>
            <a:endParaRPr lang="en-US" sz="16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274320" lvl="1" indent="-274320" algn="just">
              <a:buClr>
                <a:schemeClr val="accent1"/>
              </a:buClr>
              <a:buSzPct val="85000"/>
              <a:buFont typeface="Wingdings" panose="05000000000000000000" pitchFamily="2" charset="2"/>
              <a:buChar char="Ø"/>
              <a:defRPr/>
            </a:pPr>
            <a:endParaRPr lang="en-US" sz="16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0" lvl="1" indent="0" algn="just">
              <a:buClr>
                <a:schemeClr val="accent1"/>
              </a:buClr>
              <a:buSzPct val="85000"/>
              <a:buNone/>
              <a:defRPr/>
            </a:pPr>
            <a:endParaRPr lang="en-US" sz="16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0" indent="0" algn="just">
              <a:buNone/>
              <a:defRPr/>
            </a:pPr>
            <a:endParaRPr lang="en-US" sz="16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0" indent="0" algn="just">
              <a:buNone/>
              <a:defRPr/>
            </a:pPr>
            <a:endParaRPr lang="en-US" sz="16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274320" indent="-274320" algn="just">
              <a:buFont typeface="Wingdings" panose="05000000000000000000"/>
              <a:buChar char=""/>
              <a:defRPr/>
            </a:pPr>
            <a:endParaRPr lang="en-US" sz="16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274320" indent="-274320" algn="just">
              <a:buFont typeface="Wingdings" panose="05000000000000000000"/>
              <a:buChar char=""/>
              <a:defRPr/>
            </a:pPr>
            <a:endParaRPr lang="en-US" sz="16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-1"/>
            <a:ext cx="12192000" cy="1342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659C9829-C827-4306-82C9-9A491834A22D}" type="slidenum">
              <a:rPr lang="en-US" altLang="en-US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28676" name="Date Placeholder 3"/>
          <p:cNvSpPr txBox="1"/>
          <p:nvPr/>
        </p:nvSpPr>
        <p:spPr bwMode="auto">
          <a:xfrm>
            <a:off x="2057400" y="6251575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Book Antiqua" panose="0204060205030503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93520" y="1673552"/>
            <a:ext cx="7992888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technology readiness level is: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TRL 3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our idea to create an application for transferring network data(GB/MB)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stage, we just create an idea to what are the features are available and analysing the stages of the application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61176" y="285394"/>
            <a:ext cx="85217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Technology Readiness Level</a:t>
            </a:r>
            <a:endParaRPr lang="en-IN" sz="50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4"/>
          <p:cNvSpPr txBox="1"/>
          <p:nvPr/>
        </p:nvSpPr>
        <p:spPr bwMode="auto">
          <a:xfrm>
            <a:off x="1524000" y="0"/>
            <a:ext cx="0" cy="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altLang="en-US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3520" y="4693583"/>
            <a:ext cx="70567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policy: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https://pages.flycricket.io/nshare/privacy.html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Terms &amp; condition: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https://pages.flycricket.io/nshare/terms.html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-1"/>
            <a:ext cx="12192000" cy="1342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9576" y="141907"/>
            <a:ext cx="7787208" cy="1152128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Reference</a:t>
            </a:r>
            <a:endParaRPr lang="en-US" sz="6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l="11413" t="8482" r="11413" b="5308"/>
          <a:stretch>
            <a:fillRect/>
          </a:stretch>
        </p:blipFill>
        <p:spPr>
          <a:xfrm>
            <a:off x="2148258" y="1352822"/>
            <a:ext cx="8049843" cy="5063926"/>
          </a:xfrm>
          <a:prstGeom prst="rect">
            <a:avLst/>
          </a:prstGeom>
        </p:spPr>
      </p:pic>
      <p:sp>
        <p:nvSpPr>
          <p:cNvPr id="2" name="Slide Number Placeholder 4"/>
          <p:cNvSpPr txBox="1"/>
          <p:nvPr/>
        </p:nvSpPr>
        <p:spPr bwMode="auto">
          <a:xfrm>
            <a:off x="1524000" y="0"/>
            <a:ext cx="0" cy="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alt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2687</Words>
  <Application>WPS Presentation</Application>
  <PresentationFormat>Widescreen</PresentationFormat>
  <Paragraphs>116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SimSun</vt:lpstr>
      <vt:lpstr>Wingdings</vt:lpstr>
      <vt:lpstr>Times New Roman</vt:lpstr>
      <vt:lpstr>Cambria</vt:lpstr>
      <vt:lpstr>MS PGothic</vt:lpstr>
      <vt:lpstr>Century Schoolbook</vt:lpstr>
      <vt:lpstr>Segoe Print</vt:lpstr>
      <vt:lpstr>Calibri</vt:lpstr>
      <vt:lpstr>Wingdings</vt:lpstr>
      <vt:lpstr>Book Antiqua</vt:lpstr>
      <vt:lpstr>Microsoft YaHei</vt:lpstr>
      <vt:lpstr>Arial Unicode MS</vt:lpstr>
      <vt:lpstr>Calibri Light</vt:lpstr>
      <vt:lpstr>Office Theme</vt:lpstr>
      <vt:lpstr>PowerPoint 演示文稿</vt:lpstr>
      <vt:lpstr>The Problem </vt:lpstr>
      <vt:lpstr>The Problem </vt:lpstr>
      <vt:lpstr>The Solution</vt:lpstr>
      <vt:lpstr>PowerPoint 演示文稿</vt:lpstr>
      <vt:lpstr>Flowchart / Product workflow</vt:lpstr>
      <vt:lpstr>Uniqueness / IP &amp; Value Proposition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Aruvi B</dc:creator>
  <cp:lastModifiedBy>truea</cp:lastModifiedBy>
  <cp:revision>3</cp:revision>
  <dcterms:created xsi:type="dcterms:W3CDTF">2023-02-21T16:58:00Z</dcterms:created>
  <dcterms:modified xsi:type="dcterms:W3CDTF">2024-08-16T18:24:00Z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677FAC2A266F42BCA3F50BB5CB9BDEF8_12</vt:lpwstr>
  </property>
  <property fmtid="{D5CDD505-2E9C-101B-9397-08002B2CF9AE}" pid="3" name="KSOProductBuildVer">
    <vt:lpwstr>1033-12.2.0.17562</vt:lpwstr>
  </property>
</Properties>
</file>