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6858000" cy="9144000"/>
  <p:defaultTextStyle>
    <a:defPPr>
      <a:defRPr lang="en-US"/>
    </a:defPPr>
    <a:lvl1pPr marL="0" algn="l" defTabSz="3339874" rtl="0" eaLnBrk="1" latinLnBrk="0" hangingPunct="1">
      <a:defRPr sz="6600" kern="1200">
        <a:solidFill>
          <a:schemeClr val="tx1"/>
        </a:solidFill>
        <a:latin typeface="+mn-lt"/>
        <a:ea typeface="+mn-ea"/>
        <a:cs typeface="+mn-cs"/>
      </a:defRPr>
    </a:lvl1pPr>
    <a:lvl2pPr marL="1669937" algn="l" defTabSz="3339874" rtl="0" eaLnBrk="1" latinLnBrk="0" hangingPunct="1">
      <a:defRPr sz="6600" kern="1200">
        <a:solidFill>
          <a:schemeClr val="tx1"/>
        </a:solidFill>
        <a:latin typeface="+mn-lt"/>
        <a:ea typeface="+mn-ea"/>
        <a:cs typeface="+mn-cs"/>
      </a:defRPr>
    </a:lvl2pPr>
    <a:lvl3pPr marL="3339874" algn="l" defTabSz="3339874" rtl="0" eaLnBrk="1" latinLnBrk="0" hangingPunct="1">
      <a:defRPr sz="6600" kern="1200">
        <a:solidFill>
          <a:schemeClr val="tx1"/>
        </a:solidFill>
        <a:latin typeface="+mn-lt"/>
        <a:ea typeface="+mn-ea"/>
        <a:cs typeface="+mn-cs"/>
      </a:defRPr>
    </a:lvl3pPr>
    <a:lvl4pPr marL="5009813" algn="l" defTabSz="3339874" rtl="0" eaLnBrk="1" latinLnBrk="0" hangingPunct="1">
      <a:defRPr sz="6600" kern="1200">
        <a:solidFill>
          <a:schemeClr val="tx1"/>
        </a:solidFill>
        <a:latin typeface="+mn-lt"/>
        <a:ea typeface="+mn-ea"/>
        <a:cs typeface="+mn-cs"/>
      </a:defRPr>
    </a:lvl4pPr>
    <a:lvl5pPr marL="6679751" algn="l" defTabSz="3339874" rtl="0" eaLnBrk="1" latinLnBrk="0" hangingPunct="1">
      <a:defRPr sz="6600" kern="1200">
        <a:solidFill>
          <a:schemeClr val="tx1"/>
        </a:solidFill>
        <a:latin typeface="+mn-lt"/>
        <a:ea typeface="+mn-ea"/>
        <a:cs typeface="+mn-cs"/>
      </a:defRPr>
    </a:lvl5pPr>
    <a:lvl6pPr marL="8349688" algn="l" defTabSz="3339874" rtl="0" eaLnBrk="1" latinLnBrk="0" hangingPunct="1">
      <a:defRPr sz="6600" kern="1200">
        <a:solidFill>
          <a:schemeClr val="tx1"/>
        </a:solidFill>
        <a:latin typeface="+mn-lt"/>
        <a:ea typeface="+mn-ea"/>
        <a:cs typeface="+mn-cs"/>
      </a:defRPr>
    </a:lvl6pPr>
    <a:lvl7pPr marL="10019626" algn="l" defTabSz="3339874" rtl="0" eaLnBrk="1" latinLnBrk="0" hangingPunct="1">
      <a:defRPr sz="6600" kern="1200">
        <a:solidFill>
          <a:schemeClr val="tx1"/>
        </a:solidFill>
        <a:latin typeface="+mn-lt"/>
        <a:ea typeface="+mn-ea"/>
        <a:cs typeface="+mn-cs"/>
      </a:defRPr>
    </a:lvl7pPr>
    <a:lvl8pPr marL="11689563" algn="l" defTabSz="3339874" rtl="0" eaLnBrk="1" latinLnBrk="0" hangingPunct="1">
      <a:defRPr sz="6600" kern="1200">
        <a:solidFill>
          <a:schemeClr val="tx1"/>
        </a:solidFill>
        <a:latin typeface="+mn-lt"/>
        <a:ea typeface="+mn-ea"/>
        <a:cs typeface="+mn-cs"/>
      </a:defRPr>
    </a:lvl8pPr>
    <a:lvl9pPr marL="13359500" algn="l" defTabSz="3339874" rtl="0" eaLnBrk="1" latinLnBrk="0" hangingPunct="1">
      <a:defRPr sz="6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00"/>
    <a:srgbClr val="C3260C"/>
    <a:srgbClr val="FFFFFF"/>
    <a:srgbClr val="618197"/>
    <a:srgbClr val="969696"/>
    <a:srgbClr val="00000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911" autoAdjust="0"/>
  </p:normalViewPr>
  <p:slideViewPr>
    <p:cSldViewPr>
      <p:cViewPr>
        <p:scale>
          <a:sx n="37" d="100"/>
          <a:sy n="37" d="100"/>
        </p:scale>
        <p:origin x="186" y="-78"/>
      </p:cViewPr>
      <p:guideLst>
        <p:guide orient="horz" pos="13479"/>
        <p:guide pos="95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2" name="Text Placeholder 61"/>
          <p:cNvSpPr>
            <a:spLocks noGrp="1"/>
          </p:cNvSpPr>
          <p:nvPr userDrawn="1">
            <p:ph type="body" sz="quarter" idx="10" hasCustomPrompt="1"/>
          </p:nvPr>
        </p:nvSpPr>
        <p:spPr>
          <a:xfrm>
            <a:off x="34422" y="-343299"/>
            <a:ext cx="19718371" cy="4473212"/>
          </a:xfrm>
        </p:spPr>
        <p:txBody>
          <a:bodyPr/>
          <a:lstStyle>
            <a:lvl1pPr marL="0" indent="0" algn="l">
              <a:buNone/>
              <a:defRPr sz="11700"/>
            </a:lvl1pPr>
            <a:lvl5pPr>
              <a:defRPr/>
            </a:lvl5pPr>
          </a:lstStyle>
          <a:p>
            <a:pPr algn="r"/>
            <a:r>
              <a:rPr lang="en-US" sz="8000" b="1" i="1" dirty="0" smtClean="0">
                <a:solidFill>
                  <a:schemeClr val="bg2">
                    <a:lumMod val="25000"/>
                  </a:schemeClr>
                </a:solidFill>
                <a:cs typeface="Arial" pitchFamily="34" charset="0"/>
              </a:rPr>
              <a:t>This is a Scientific Poster Template created by </a:t>
            </a:r>
            <a:r>
              <a:rPr lang="en-US" sz="8000" b="1" i="1" dirty="0" err="1" smtClean="0">
                <a:solidFill>
                  <a:schemeClr val="bg2">
                    <a:lumMod val="25000"/>
                  </a:schemeClr>
                </a:solidFill>
                <a:cs typeface="Arial" pitchFamily="34" charset="0"/>
              </a:rPr>
              <a:t>Graphicsland</a:t>
            </a:r>
            <a:r>
              <a:rPr lang="en-US" sz="8000" b="1" i="1" dirty="0" smtClean="0">
                <a:solidFill>
                  <a:schemeClr val="bg2">
                    <a:lumMod val="25000"/>
                  </a:schemeClr>
                </a:solidFill>
                <a:cs typeface="Arial" pitchFamily="34" charset="0"/>
              </a:rPr>
              <a:t> &amp; </a:t>
            </a:r>
            <a:br>
              <a:rPr lang="en-US" sz="8000" b="1" i="1" dirty="0" smtClean="0">
                <a:solidFill>
                  <a:schemeClr val="bg2">
                    <a:lumMod val="25000"/>
                  </a:schemeClr>
                </a:solidFill>
                <a:cs typeface="Arial" pitchFamily="34" charset="0"/>
              </a:rPr>
            </a:br>
            <a:r>
              <a:rPr lang="en-US" sz="8000" b="1" i="1" dirty="0" smtClean="0">
                <a:solidFill>
                  <a:schemeClr val="bg2">
                    <a:lumMod val="25000"/>
                  </a:schemeClr>
                </a:solidFill>
                <a:cs typeface="Arial" pitchFamily="34" charset="0"/>
              </a:rPr>
              <a:t>MakeSigns.com  - Your poster title would go on these lines</a:t>
            </a:r>
          </a:p>
          <a:p>
            <a:pPr lvl="0"/>
            <a:endParaRPr lang="en-US" dirty="0"/>
          </a:p>
        </p:txBody>
      </p:sp>
      <p:sp>
        <p:nvSpPr>
          <p:cNvPr id="64" name="Text Placeholder 63"/>
          <p:cNvSpPr>
            <a:spLocks noGrp="1"/>
          </p:cNvSpPr>
          <p:nvPr userDrawn="1">
            <p:ph type="body" sz="quarter" idx="11" hasCustomPrompt="1"/>
          </p:nvPr>
        </p:nvSpPr>
        <p:spPr>
          <a:xfrm>
            <a:off x="76356" y="3714778"/>
            <a:ext cx="21623676" cy="3559995"/>
          </a:xfrm>
        </p:spPr>
        <p:txBody>
          <a:bodyPr/>
          <a:lstStyle>
            <a:lvl1pPr marL="0" indent="0" algn="l">
              <a:buNone/>
              <a:defRPr sz="11700"/>
            </a:lvl1pPr>
          </a:lstStyle>
          <a:p>
            <a:pPr algn="r"/>
            <a:r>
              <a:rPr lang="en-US" sz="4300" dirty="0" smtClean="0">
                <a:solidFill>
                  <a:schemeClr val="bg2">
                    <a:lumMod val="25000"/>
                  </a:schemeClr>
                </a:solidFill>
                <a:cs typeface="Arial" pitchFamily="34" charset="0"/>
              </a:rPr>
              <a:t>Author Name, RN</a:t>
            </a:r>
            <a:r>
              <a:rPr lang="en-US" sz="4300" baseline="30000" dirty="0" smtClean="0">
                <a:solidFill>
                  <a:schemeClr val="bg2">
                    <a:lumMod val="25000"/>
                  </a:schemeClr>
                </a:solidFill>
                <a:cs typeface="Arial" pitchFamily="34" charset="0"/>
              </a:rPr>
              <a:t>1</a:t>
            </a:r>
            <a:r>
              <a:rPr lang="en-US" sz="4300" dirty="0" smtClean="0">
                <a:solidFill>
                  <a:schemeClr val="bg2">
                    <a:lumMod val="25000"/>
                  </a:schemeClr>
                </a:solidFill>
                <a:cs typeface="Arial" pitchFamily="34" charset="0"/>
              </a:rPr>
              <a:t>; Author Name, Ph.D</a:t>
            </a:r>
            <a:r>
              <a:rPr lang="en-US" sz="4300" baseline="30000" dirty="0" smtClean="0">
                <a:solidFill>
                  <a:schemeClr val="bg2">
                    <a:lumMod val="25000"/>
                  </a:schemeClr>
                </a:solidFill>
                <a:cs typeface="Arial" pitchFamily="34" charset="0"/>
              </a:rPr>
              <a:t>2</a:t>
            </a:r>
            <a:r>
              <a:rPr lang="en-US" sz="4300" dirty="0" smtClean="0">
                <a:solidFill>
                  <a:schemeClr val="bg2">
                    <a:lumMod val="25000"/>
                  </a:schemeClr>
                </a:solidFill>
                <a:cs typeface="Arial" pitchFamily="34" charset="0"/>
              </a:rPr>
              <a:t>, Author Name, RN</a:t>
            </a:r>
            <a:r>
              <a:rPr lang="en-US" sz="4300" baseline="30000" dirty="0" smtClean="0">
                <a:solidFill>
                  <a:schemeClr val="bg2">
                    <a:lumMod val="25000"/>
                  </a:schemeClr>
                </a:solidFill>
                <a:cs typeface="Arial" pitchFamily="34" charset="0"/>
              </a:rPr>
              <a:t>2,3</a:t>
            </a:r>
            <a:r>
              <a:rPr lang="en-US" sz="4300" dirty="0" smtClean="0">
                <a:solidFill>
                  <a:schemeClr val="bg2">
                    <a:lumMod val="25000"/>
                  </a:schemeClr>
                </a:solidFill>
                <a:cs typeface="Arial" pitchFamily="34" charset="0"/>
              </a:rPr>
              <a:t>; Author Name, Ph.D</a:t>
            </a:r>
            <a:r>
              <a:rPr lang="en-US" sz="4300" baseline="30000" dirty="0" smtClean="0">
                <a:solidFill>
                  <a:schemeClr val="bg2">
                    <a:lumMod val="25000"/>
                  </a:schemeClr>
                </a:solidFill>
                <a:cs typeface="Arial" pitchFamily="34" charset="0"/>
              </a:rPr>
              <a:t>1,4</a:t>
            </a:r>
            <a:r>
              <a:rPr lang="en-US" sz="4300" dirty="0" smtClean="0">
                <a:solidFill>
                  <a:schemeClr val="bg2">
                    <a:lumMod val="25000"/>
                  </a:schemeClr>
                </a:solidFill>
                <a:cs typeface="Arial" pitchFamily="34" charset="0"/>
              </a:rPr>
              <a:t> </a:t>
            </a:r>
            <a:br>
              <a:rPr lang="en-US" sz="4300" dirty="0" smtClean="0">
                <a:solidFill>
                  <a:schemeClr val="bg2">
                    <a:lumMod val="25000"/>
                  </a:schemeClr>
                </a:solidFill>
                <a:cs typeface="Arial" pitchFamily="34" charset="0"/>
              </a:rPr>
            </a:br>
            <a:r>
              <a:rPr lang="en-US" sz="4300" baseline="30000" dirty="0" smtClean="0">
                <a:solidFill>
                  <a:schemeClr val="bg2">
                    <a:lumMod val="25000"/>
                  </a:schemeClr>
                </a:solidFill>
                <a:cs typeface="Arial" pitchFamily="34" charset="0"/>
              </a:rPr>
              <a:t>1</a:t>
            </a:r>
            <a:r>
              <a:rPr lang="en-US" sz="4300" dirty="0" smtClean="0">
                <a:solidFill>
                  <a:schemeClr val="bg2">
                    <a:lumMod val="25000"/>
                  </a:schemeClr>
                </a:solidFill>
                <a:cs typeface="Arial" pitchFamily="34" charset="0"/>
              </a:rPr>
              <a:t>Name of University, City, State; </a:t>
            </a:r>
            <a:r>
              <a:rPr lang="en-US" sz="4300" baseline="30000" dirty="0" smtClean="0">
                <a:solidFill>
                  <a:schemeClr val="bg2">
                    <a:lumMod val="25000"/>
                  </a:schemeClr>
                </a:solidFill>
                <a:cs typeface="Arial" pitchFamily="34" charset="0"/>
              </a:rPr>
              <a:t>2</a:t>
            </a:r>
            <a:r>
              <a:rPr lang="en-US" sz="4300" dirty="0" smtClean="0">
                <a:solidFill>
                  <a:schemeClr val="bg2">
                    <a:lumMod val="25000"/>
                  </a:schemeClr>
                </a:solidFill>
                <a:cs typeface="Arial" pitchFamily="34" charset="0"/>
              </a:rPr>
              <a:t>Name of University, City, State; </a:t>
            </a:r>
            <a:r>
              <a:rPr lang="en-US" sz="4300" baseline="30000" dirty="0" smtClean="0">
                <a:solidFill>
                  <a:schemeClr val="bg2">
                    <a:lumMod val="25000"/>
                  </a:schemeClr>
                </a:solidFill>
                <a:cs typeface="Arial" pitchFamily="34" charset="0"/>
              </a:rPr>
              <a:t>3</a:t>
            </a:r>
            <a:r>
              <a:rPr lang="en-US" sz="4300" dirty="0" smtClean="0">
                <a:solidFill>
                  <a:schemeClr val="bg2">
                    <a:lumMod val="25000"/>
                  </a:schemeClr>
                </a:solidFill>
                <a:cs typeface="Arial" pitchFamily="34" charset="0"/>
              </a:rPr>
              <a:t>Name of University, City, State; </a:t>
            </a:r>
            <a:r>
              <a:rPr lang="en-US" sz="4300" baseline="30000" dirty="0" smtClean="0">
                <a:solidFill>
                  <a:schemeClr val="bg2">
                    <a:lumMod val="25000"/>
                  </a:schemeClr>
                </a:solidFill>
                <a:cs typeface="Arial" pitchFamily="34" charset="0"/>
              </a:rPr>
              <a:t>4</a:t>
            </a:r>
            <a:r>
              <a:rPr lang="en-US" sz="4300" dirty="0" smtClean="0">
                <a:solidFill>
                  <a:schemeClr val="bg2">
                    <a:lumMod val="25000"/>
                  </a:schemeClr>
                </a:solidFill>
                <a:cs typeface="Arial" pitchFamily="34" charset="0"/>
              </a:rPr>
              <a:t>Name of University, City, State; </a:t>
            </a:r>
          </a:p>
          <a:p>
            <a:pPr lvl="0"/>
            <a:endParaRPr lang="en-US" dirty="0"/>
          </a:p>
        </p:txBody>
      </p:sp>
    </p:spTree>
    <p:extLst>
      <p:ext uri="{BB962C8B-B14F-4D97-AF65-F5344CB8AC3E}">
        <p14:creationId xmlns:p14="http://schemas.microsoft.com/office/powerpoint/2010/main" val="327550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00D83B-9652-4AB2-B7A6-4274F2D3DEE9}"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19223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668215" y="5487968"/>
            <a:ext cx="16342227" cy="1168421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31023" y="5487968"/>
            <a:ext cx="48532735" cy="116842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00D83B-9652-4AB2-B7A6-4274F2D3DEE9}"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389703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00D83B-9652-4AB2-B7A6-4274F2D3DEE9}"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74278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584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31026" y="31956997"/>
            <a:ext cx="32437480" cy="90373113"/>
          </a:xfrm>
        </p:spPr>
        <p:txBody>
          <a:bodyPr/>
          <a:lstStyle>
            <a:lvl1pPr>
              <a:defRPr sz="103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572959" y="31956997"/>
            <a:ext cx="32437483" cy="90373113"/>
          </a:xfrm>
        </p:spPr>
        <p:txBody>
          <a:bodyPr/>
          <a:lstStyle>
            <a:lvl1pPr>
              <a:defRPr sz="103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00D83B-9652-4AB2-B7A6-4274F2D3DEE9}"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410185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5"/>
            <a:ext cx="27240547"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366" y="9579177"/>
            <a:ext cx="13373303" cy="3992144"/>
          </a:xfrm>
        </p:spPr>
        <p:txBody>
          <a:bodyPr anchor="b"/>
          <a:lstStyle>
            <a:lvl1pPr marL="0" indent="0">
              <a:buNone/>
              <a:defRPr sz="8800" b="1"/>
            </a:lvl1pPr>
            <a:lvl2pPr marL="1669937" indent="0">
              <a:buNone/>
              <a:defRPr sz="7300" b="1"/>
            </a:lvl2pPr>
            <a:lvl3pPr marL="3339874" indent="0">
              <a:buNone/>
              <a:defRPr sz="6600" b="1"/>
            </a:lvl3pPr>
            <a:lvl4pPr marL="5009813" indent="0">
              <a:buNone/>
              <a:defRPr sz="5900" b="1"/>
            </a:lvl4pPr>
            <a:lvl5pPr marL="6679751" indent="0">
              <a:buNone/>
              <a:defRPr sz="5900" b="1"/>
            </a:lvl5pPr>
            <a:lvl6pPr marL="8349688" indent="0">
              <a:buNone/>
              <a:defRPr sz="5900" b="1"/>
            </a:lvl6pPr>
            <a:lvl7pPr marL="10019626" indent="0">
              <a:buNone/>
              <a:defRPr sz="5900" b="1"/>
            </a:lvl7pPr>
            <a:lvl8pPr marL="11689563" indent="0">
              <a:buNone/>
              <a:defRPr sz="5900" b="1"/>
            </a:lvl8pPr>
            <a:lvl9pPr marL="13359500" indent="0">
              <a:buNone/>
              <a:defRPr sz="5900" b="1"/>
            </a:lvl9pPr>
          </a:lstStyle>
          <a:p>
            <a:pPr lvl="0"/>
            <a:r>
              <a:rPr lang="en-US" smtClean="0"/>
              <a:t>Click to edit Master text styles</a:t>
            </a:r>
          </a:p>
        </p:txBody>
      </p:sp>
      <p:sp>
        <p:nvSpPr>
          <p:cNvPr id="4" name="Content Placeholder 3"/>
          <p:cNvSpPr>
            <a:spLocks noGrp="1"/>
          </p:cNvSpPr>
          <p:nvPr>
            <p:ph sz="half" idx="2"/>
          </p:nvPr>
        </p:nvSpPr>
        <p:spPr>
          <a:xfrm>
            <a:off x="1513366" y="13571322"/>
            <a:ext cx="13373303" cy="246562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356" y="9579177"/>
            <a:ext cx="13378556" cy="3992144"/>
          </a:xfrm>
        </p:spPr>
        <p:txBody>
          <a:bodyPr anchor="b"/>
          <a:lstStyle>
            <a:lvl1pPr marL="0" indent="0">
              <a:buNone/>
              <a:defRPr sz="8800" b="1"/>
            </a:lvl1pPr>
            <a:lvl2pPr marL="1669937" indent="0">
              <a:buNone/>
              <a:defRPr sz="7300" b="1"/>
            </a:lvl2pPr>
            <a:lvl3pPr marL="3339874" indent="0">
              <a:buNone/>
              <a:defRPr sz="6600" b="1"/>
            </a:lvl3pPr>
            <a:lvl4pPr marL="5009813" indent="0">
              <a:buNone/>
              <a:defRPr sz="5900" b="1"/>
            </a:lvl4pPr>
            <a:lvl5pPr marL="6679751" indent="0">
              <a:buNone/>
              <a:defRPr sz="5900" b="1"/>
            </a:lvl5pPr>
            <a:lvl6pPr marL="8349688" indent="0">
              <a:buNone/>
              <a:defRPr sz="5900" b="1"/>
            </a:lvl6pPr>
            <a:lvl7pPr marL="10019626" indent="0">
              <a:buNone/>
              <a:defRPr sz="5900" b="1"/>
            </a:lvl7pPr>
            <a:lvl8pPr marL="11689563" indent="0">
              <a:buNone/>
              <a:defRPr sz="5900" b="1"/>
            </a:lvl8pPr>
            <a:lvl9pPr marL="13359500" indent="0">
              <a:buNone/>
              <a:defRPr sz="5900" b="1"/>
            </a:lvl9pPr>
          </a:lstStyle>
          <a:p>
            <a:pPr lvl="0"/>
            <a:r>
              <a:rPr lang="en-US" smtClean="0"/>
              <a:t>Click to edit Master text styles</a:t>
            </a:r>
          </a:p>
        </p:txBody>
      </p:sp>
      <p:sp>
        <p:nvSpPr>
          <p:cNvPr id="6" name="Content Placeholder 5"/>
          <p:cNvSpPr>
            <a:spLocks noGrp="1"/>
          </p:cNvSpPr>
          <p:nvPr>
            <p:ph sz="quarter" idx="4"/>
          </p:nvPr>
        </p:nvSpPr>
        <p:spPr>
          <a:xfrm>
            <a:off x="15375356" y="13571322"/>
            <a:ext cx="13378556" cy="246562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00D83B-9652-4AB2-B7A6-4274F2D3DEE9}" type="datetimeFigureOut">
              <a:rPr lang="en-US" smtClean="0"/>
              <a:pPr/>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121711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00D83B-9652-4AB2-B7A6-4274F2D3DEE9}" type="datetimeFigureOut">
              <a:rPr lang="en-US" smtClean="0"/>
              <a:pPr/>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370629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0D83B-9652-4AB2-B7A6-4274F2D3DEE9}" type="datetimeFigureOut">
              <a:rPr lang="en-US" smtClean="0"/>
              <a:pPr/>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405150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5"/>
            <a:ext cx="9957725" cy="7251246"/>
          </a:xfrm>
        </p:spPr>
        <p:txBody>
          <a:bodyPr anchor="b"/>
          <a:lstStyle>
            <a:lvl1pPr algn="l">
              <a:defRPr sz="7300" b="1"/>
            </a:lvl1pPr>
          </a:lstStyle>
          <a:p>
            <a:r>
              <a:rPr lang="en-US" smtClean="0"/>
              <a:t>Click to edit Master title style</a:t>
            </a:r>
            <a:endParaRPr lang="en-US"/>
          </a:p>
        </p:txBody>
      </p:sp>
      <p:sp>
        <p:nvSpPr>
          <p:cNvPr id="3" name="Content Placeholder 2"/>
          <p:cNvSpPr>
            <a:spLocks noGrp="1"/>
          </p:cNvSpPr>
          <p:nvPr>
            <p:ph idx="1"/>
          </p:nvPr>
        </p:nvSpPr>
        <p:spPr>
          <a:xfrm>
            <a:off x="11833663" y="1703847"/>
            <a:ext cx="16920248" cy="36523697"/>
          </a:xfrm>
        </p:spPr>
        <p:txBody>
          <a:bodyPr/>
          <a:lstStyle>
            <a:lvl1pPr>
              <a:defRPr sz="11700"/>
            </a:lvl1pPr>
            <a:lvl2pPr>
              <a:defRPr sz="10300"/>
            </a:lvl2pPr>
            <a:lvl3pPr>
              <a:defRPr sz="88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366" y="8955093"/>
            <a:ext cx="9957725" cy="29272452"/>
          </a:xfrm>
        </p:spPr>
        <p:txBody>
          <a:bodyPr/>
          <a:lstStyle>
            <a:lvl1pPr marL="0" indent="0">
              <a:buNone/>
              <a:defRPr sz="5000"/>
            </a:lvl1pPr>
            <a:lvl2pPr marL="1669937" indent="0">
              <a:buNone/>
              <a:defRPr sz="4400"/>
            </a:lvl2pPr>
            <a:lvl3pPr marL="3339874" indent="0">
              <a:buNone/>
              <a:defRPr sz="3600"/>
            </a:lvl3pPr>
            <a:lvl4pPr marL="5009813" indent="0">
              <a:buNone/>
              <a:defRPr sz="3300"/>
            </a:lvl4pPr>
            <a:lvl5pPr marL="6679751" indent="0">
              <a:buNone/>
              <a:defRPr sz="3300"/>
            </a:lvl5pPr>
            <a:lvl6pPr marL="8349688" indent="0">
              <a:buNone/>
              <a:defRPr sz="3300"/>
            </a:lvl6pPr>
            <a:lvl7pPr marL="10019626" indent="0">
              <a:buNone/>
              <a:defRPr sz="3300"/>
            </a:lvl7pPr>
            <a:lvl8pPr marL="11689563" indent="0">
              <a:buNone/>
              <a:defRPr sz="3300"/>
            </a:lvl8pPr>
            <a:lvl9pPr marL="13359500" indent="0">
              <a:buNone/>
              <a:defRPr sz="3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00D83B-9652-4AB2-B7A6-4274F2D3DEE9}"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306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9" y="29955968"/>
            <a:ext cx="18160365" cy="3536473"/>
          </a:xfrm>
        </p:spPr>
        <p:txBody>
          <a:bodyPr anchor="b"/>
          <a:lstStyle>
            <a:lvl1pPr algn="l">
              <a:defRPr sz="7300" b="1"/>
            </a:lvl1pPr>
          </a:lstStyle>
          <a:p>
            <a:r>
              <a:rPr lang="en-US" smtClean="0"/>
              <a:t>Click to edit Master title style</a:t>
            </a:r>
            <a:endParaRPr lang="en-US"/>
          </a:p>
        </p:txBody>
      </p:sp>
      <p:sp>
        <p:nvSpPr>
          <p:cNvPr id="3" name="Picture Placeholder 2"/>
          <p:cNvSpPr>
            <a:spLocks noGrp="1"/>
          </p:cNvSpPr>
          <p:nvPr>
            <p:ph type="pic" idx="1"/>
          </p:nvPr>
        </p:nvSpPr>
        <p:spPr>
          <a:xfrm>
            <a:off x="5932599" y="3823745"/>
            <a:ext cx="18160365" cy="25676543"/>
          </a:xfrm>
        </p:spPr>
        <p:txBody>
          <a:bodyPr/>
          <a:lstStyle>
            <a:lvl1pPr marL="0" indent="0">
              <a:buNone/>
              <a:defRPr sz="11700"/>
            </a:lvl1pPr>
            <a:lvl2pPr marL="1669937" indent="0">
              <a:buNone/>
              <a:defRPr sz="10300"/>
            </a:lvl2pPr>
            <a:lvl3pPr marL="3339874" indent="0">
              <a:buNone/>
              <a:defRPr sz="8800"/>
            </a:lvl3pPr>
            <a:lvl4pPr marL="5009813" indent="0">
              <a:buNone/>
              <a:defRPr sz="7300"/>
            </a:lvl4pPr>
            <a:lvl5pPr marL="6679751" indent="0">
              <a:buNone/>
              <a:defRPr sz="7300"/>
            </a:lvl5pPr>
            <a:lvl6pPr marL="8349688" indent="0">
              <a:buNone/>
              <a:defRPr sz="7300"/>
            </a:lvl6pPr>
            <a:lvl7pPr marL="10019626" indent="0">
              <a:buNone/>
              <a:defRPr sz="7300"/>
            </a:lvl7pPr>
            <a:lvl8pPr marL="11689563" indent="0">
              <a:buNone/>
              <a:defRPr sz="7300"/>
            </a:lvl8pPr>
            <a:lvl9pPr marL="13359500" indent="0">
              <a:buNone/>
              <a:defRPr sz="7300"/>
            </a:lvl9pPr>
          </a:lstStyle>
          <a:p>
            <a:endParaRPr lang="en-US"/>
          </a:p>
        </p:txBody>
      </p:sp>
      <p:sp>
        <p:nvSpPr>
          <p:cNvPr id="4" name="Text Placeholder 3"/>
          <p:cNvSpPr>
            <a:spLocks noGrp="1"/>
          </p:cNvSpPr>
          <p:nvPr>
            <p:ph type="body" sz="half" idx="2"/>
          </p:nvPr>
        </p:nvSpPr>
        <p:spPr>
          <a:xfrm>
            <a:off x="5932599" y="33492440"/>
            <a:ext cx="18160365" cy="5022375"/>
          </a:xfrm>
        </p:spPr>
        <p:txBody>
          <a:bodyPr/>
          <a:lstStyle>
            <a:lvl1pPr marL="0" indent="0">
              <a:buNone/>
              <a:defRPr sz="5000"/>
            </a:lvl1pPr>
            <a:lvl2pPr marL="1669937" indent="0">
              <a:buNone/>
              <a:defRPr sz="4400"/>
            </a:lvl2pPr>
            <a:lvl3pPr marL="3339874" indent="0">
              <a:buNone/>
              <a:defRPr sz="3600"/>
            </a:lvl3pPr>
            <a:lvl4pPr marL="5009813" indent="0">
              <a:buNone/>
              <a:defRPr sz="3300"/>
            </a:lvl4pPr>
            <a:lvl5pPr marL="6679751" indent="0">
              <a:buNone/>
              <a:defRPr sz="3300"/>
            </a:lvl5pPr>
            <a:lvl6pPr marL="8349688" indent="0">
              <a:buNone/>
              <a:defRPr sz="3300"/>
            </a:lvl6pPr>
            <a:lvl7pPr marL="10019626" indent="0">
              <a:buNone/>
              <a:defRPr sz="3300"/>
            </a:lvl7pPr>
            <a:lvl8pPr marL="11689563" indent="0">
              <a:buNone/>
              <a:defRPr sz="3300"/>
            </a:lvl8pPr>
            <a:lvl9pPr marL="13359500" indent="0">
              <a:buNone/>
              <a:defRPr sz="3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00D83B-9652-4AB2-B7A6-4274F2D3DEE9}"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115962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5"/>
            <a:ext cx="27240547" cy="7132373"/>
          </a:xfrm>
          <a:prstGeom prst="rect">
            <a:avLst/>
          </a:prstGeom>
        </p:spPr>
        <p:txBody>
          <a:bodyPr vert="horz" lIns="333988" tIns="166994" rIns="333988" bIns="16699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364" y="9985325"/>
            <a:ext cx="27240547" cy="28242220"/>
          </a:xfrm>
          <a:prstGeom prst="rect">
            <a:avLst/>
          </a:prstGeom>
        </p:spPr>
        <p:txBody>
          <a:bodyPr vert="horz" lIns="333988" tIns="166994" rIns="333988" bIns="16699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364" y="39663923"/>
            <a:ext cx="7062364" cy="2278397"/>
          </a:xfrm>
          <a:prstGeom prst="rect">
            <a:avLst/>
          </a:prstGeom>
        </p:spPr>
        <p:txBody>
          <a:bodyPr vert="horz" lIns="333988" tIns="166994" rIns="333988" bIns="166994" rtlCol="0" anchor="ctr"/>
          <a:lstStyle>
            <a:lvl1pPr algn="l">
              <a:defRPr sz="4400">
                <a:solidFill>
                  <a:schemeClr val="tx1">
                    <a:tint val="75000"/>
                  </a:schemeClr>
                </a:solidFill>
              </a:defRPr>
            </a:lvl1pPr>
          </a:lstStyle>
          <a:p>
            <a:fld id="{0700D83B-9652-4AB2-B7A6-4274F2D3DEE9}" type="datetimeFigureOut">
              <a:rPr lang="en-US" smtClean="0"/>
              <a:pPr/>
              <a:t>3/17/2022</a:t>
            </a:fld>
            <a:endParaRPr lang="en-US"/>
          </a:p>
        </p:txBody>
      </p:sp>
      <p:sp>
        <p:nvSpPr>
          <p:cNvPr id="5" name="Footer Placeholder 4"/>
          <p:cNvSpPr>
            <a:spLocks noGrp="1"/>
          </p:cNvSpPr>
          <p:nvPr>
            <p:ph type="ftr" sz="quarter" idx="3"/>
          </p:nvPr>
        </p:nvSpPr>
        <p:spPr>
          <a:xfrm>
            <a:off x="10341320" y="39663923"/>
            <a:ext cx="9584637" cy="2278397"/>
          </a:xfrm>
          <a:prstGeom prst="rect">
            <a:avLst/>
          </a:prstGeom>
        </p:spPr>
        <p:txBody>
          <a:bodyPr vert="horz" lIns="333988" tIns="166994" rIns="333988" bIns="166994" rtlCol="0" anchor="ctr"/>
          <a:lstStyle>
            <a:lvl1pPr algn="ctr">
              <a:defRPr sz="4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3"/>
            <a:ext cx="7062364" cy="2278397"/>
          </a:xfrm>
          <a:prstGeom prst="rect">
            <a:avLst/>
          </a:prstGeom>
        </p:spPr>
        <p:txBody>
          <a:bodyPr vert="horz" lIns="333988" tIns="166994" rIns="333988" bIns="166994" rtlCol="0" anchor="ctr"/>
          <a:lstStyle>
            <a:lvl1pPr algn="r">
              <a:defRPr sz="4400">
                <a:solidFill>
                  <a:schemeClr val="tx1">
                    <a:tint val="75000"/>
                  </a:schemeClr>
                </a:solidFill>
              </a:defRPr>
            </a:lvl1pPr>
          </a:lstStyle>
          <a:p>
            <a:fld id="{E93B67EC-ED21-461C-A77E-FEA5E489A58D}" type="slidenum">
              <a:rPr lang="en-US" smtClean="0"/>
              <a:pPr/>
              <a:t>‹#›</a:t>
            </a:fld>
            <a:endParaRPr lang="en-US"/>
          </a:p>
        </p:txBody>
      </p:sp>
    </p:spTree>
    <p:extLst>
      <p:ext uri="{BB962C8B-B14F-4D97-AF65-F5344CB8AC3E}">
        <p14:creationId xmlns:p14="http://schemas.microsoft.com/office/powerpoint/2010/main" val="3053341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39874" rtl="0" eaLnBrk="1" latinLnBrk="0" hangingPunct="1">
        <a:spcBef>
          <a:spcPct val="0"/>
        </a:spcBef>
        <a:buNone/>
        <a:defRPr sz="16100" kern="1200">
          <a:solidFill>
            <a:schemeClr val="tx1"/>
          </a:solidFill>
          <a:latin typeface="+mj-lt"/>
          <a:ea typeface="+mj-ea"/>
          <a:cs typeface="+mj-cs"/>
        </a:defRPr>
      </a:lvl1pPr>
    </p:titleStyle>
    <p:bodyStyle>
      <a:lvl1pPr marL="1252453" indent="-1252453" algn="l" defTabSz="3339874" rtl="0" eaLnBrk="1" latinLnBrk="0" hangingPunct="1">
        <a:spcBef>
          <a:spcPct val="20000"/>
        </a:spcBef>
        <a:buFont typeface="Arial" pitchFamily="34" charset="0"/>
        <a:buChar char="•"/>
        <a:defRPr sz="11700" kern="1200">
          <a:solidFill>
            <a:schemeClr val="tx1"/>
          </a:solidFill>
          <a:latin typeface="+mn-lt"/>
          <a:ea typeface="+mn-ea"/>
          <a:cs typeface="+mn-cs"/>
        </a:defRPr>
      </a:lvl1pPr>
      <a:lvl2pPr marL="2713648" indent="-1043711" algn="l" defTabSz="3339874" rtl="0" eaLnBrk="1" latinLnBrk="0" hangingPunct="1">
        <a:spcBef>
          <a:spcPct val="20000"/>
        </a:spcBef>
        <a:buFont typeface="Arial" pitchFamily="34" charset="0"/>
        <a:buChar char="–"/>
        <a:defRPr sz="10300" kern="1200">
          <a:solidFill>
            <a:schemeClr val="tx1"/>
          </a:solidFill>
          <a:latin typeface="+mn-lt"/>
          <a:ea typeface="+mn-ea"/>
          <a:cs typeface="+mn-cs"/>
        </a:defRPr>
      </a:lvl2pPr>
      <a:lvl3pPr marL="4174843" indent="-834969" algn="l" defTabSz="3339874" rtl="0" eaLnBrk="1" latinLnBrk="0" hangingPunct="1">
        <a:spcBef>
          <a:spcPct val="20000"/>
        </a:spcBef>
        <a:buFont typeface="Arial" pitchFamily="34" charset="0"/>
        <a:buChar char="•"/>
        <a:defRPr sz="8800" kern="1200">
          <a:solidFill>
            <a:schemeClr val="tx1"/>
          </a:solidFill>
          <a:latin typeface="+mn-lt"/>
          <a:ea typeface="+mn-ea"/>
          <a:cs typeface="+mn-cs"/>
        </a:defRPr>
      </a:lvl3pPr>
      <a:lvl4pPr marL="5844783"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4pPr>
      <a:lvl5pPr marL="7514720"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5pPr>
      <a:lvl6pPr marL="9184657"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6pPr>
      <a:lvl7pPr marL="10854594"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7pPr>
      <a:lvl8pPr marL="12524531"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8pPr>
      <a:lvl9pPr marL="14194469"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9pPr>
    </p:bodyStyle>
    <p:otherStyle>
      <a:defPPr>
        <a:defRPr lang="en-US"/>
      </a:defPPr>
      <a:lvl1pPr marL="0" algn="l" defTabSz="3339874" rtl="0" eaLnBrk="1" latinLnBrk="0" hangingPunct="1">
        <a:defRPr sz="6600" kern="1200">
          <a:solidFill>
            <a:schemeClr val="tx1"/>
          </a:solidFill>
          <a:latin typeface="+mn-lt"/>
          <a:ea typeface="+mn-ea"/>
          <a:cs typeface="+mn-cs"/>
        </a:defRPr>
      </a:lvl1pPr>
      <a:lvl2pPr marL="1669937" algn="l" defTabSz="3339874" rtl="0" eaLnBrk="1" latinLnBrk="0" hangingPunct="1">
        <a:defRPr sz="6600" kern="1200">
          <a:solidFill>
            <a:schemeClr val="tx1"/>
          </a:solidFill>
          <a:latin typeface="+mn-lt"/>
          <a:ea typeface="+mn-ea"/>
          <a:cs typeface="+mn-cs"/>
        </a:defRPr>
      </a:lvl2pPr>
      <a:lvl3pPr marL="3339874" algn="l" defTabSz="3339874" rtl="0" eaLnBrk="1" latinLnBrk="0" hangingPunct="1">
        <a:defRPr sz="6600" kern="1200">
          <a:solidFill>
            <a:schemeClr val="tx1"/>
          </a:solidFill>
          <a:latin typeface="+mn-lt"/>
          <a:ea typeface="+mn-ea"/>
          <a:cs typeface="+mn-cs"/>
        </a:defRPr>
      </a:lvl3pPr>
      <a:lvl4pPr marL="5009813" algn="l" defTabSz="3339874" rtl="0" eaLnBrk="1" latinLnBrk="0" hangingPunct="1">
        <a:defRPr sz="6600" kern="1200">
          <a:solidFill>
            <a:schemeClr val="tx1"/>
          </a:solidFill>
          <a:latin typeface="+mn-lt"/>
          <a:ea typeface="+mn-ea"/>
          <a:cs typeface="+mn-cs"/>
        </a:defRPr>
      </a:lvl4pPr>
      <a:lvl5pPr marL="6679751" algn="l" defTabSz="3339874" rtl="0" eaLnBrk="1" latinLnBrk="0" hangingPunct="1">
        <a:defRPr sz="6600" kern="1200">
          <a:solidFill>
            <a:schemeClr val="tx1"/>
          </a:solidFill>
          <a:latin typeface="+mn-lt"/>
          <a:ea typeface="+mn-ea"/>
          <a:cs typeface="+mn-cs"/>
        </a:defRPr>
      </a:lvl5pPr>
      <a:lvl6pPr marL="8349688" algn="l" defTabSz="3339874" rtl="0" eaLnBrk="1" latinLnBrk="0" hangingPunct="1">
        <a:defRPr sz="6600" kern="1200">
          <a:solidFill>
            <a:schemeClr val="tx1"/>
          </a:solidFill>
          <a:latin typeface="+mn-lt"/>
          <a:ea typeface="+mn-ea"/>
          <a:cs typeface="+mn-cs"/>
        </a:defRPr>
      </a:lvl6pPr>
      <a:lvl7pPr marL="10019626" algn="l" defTabSz="3339874" rtl="0" eaLnBrk="1" latinLnBrk="0" hangingPunct="1">
        <a:defRPr sz="6600" kern="1200">
          <a:solidFill>
            <a:schemeClr val="tx1"/>
          </a:solidFill>
          <a:latin typeface="+mn-lt"/>
          <a:ea typeface="+mn-ea"/>
          <a:cs typeface="+mn-cs"/>
        </a:defRPr>
      </a:lvl7pPr>
      <a:lvl8pPr marL="11689563" algn="l" defTabSz="3339874" rtl="0" eaLnBrk="1" latinLnBrk="0" hangingPunct="1">
        <a:defRPr sz="6600" kern="1200">
          <a:solidFill>
            <a:schemeClr val="tx1"/>
          </a:solidFill>
          <a:latin typeface="+mn-lt"/>
          <a:ea typeface="+mn-ea"/>
          <a:cs typeface="+mn-cs"/>
        </a:defRPr>
      </a:lvl8pPr>
      <a:lvl9pPr marL="13359500" algn="l" defTabSz="3339874"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flipH="1">
            <a:off x="0" y="0"/>
            <a:ext cx="30338052" cy="42794238"/>
          </a:xfrm>
          <a:prstGeom prst="rect">
            <a:avLst/>
          </a:prstGeom>
          <a:gradFill flip="none" rotWithShape="1">
            <a:gsLst>
              <a:gs pos="100000">
                <a:schemeClr val="accent1">
                  <a:lumMod val="40000"/>
                  <a:lumOff val="60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47" name="Rectangle 46"/>
          <p:cNvSpPr/>
          <p:nvPr/>
        </p:nvSpPr>
        <p:spPr>
          <a:xfrm flipH="1">
            <a:off x="0" y="-70332"/>
            <a:ext cx="30338052" cy="42864570"/>
          </a:xfrm>
          <a:prstGeom prst="rect">
            <a:avLst/>
          </a:prstGeom>
          <a:gradFill flip="none" rotWithShape="1">
            <a:gsLst>
              <a:gs pos="100000">
                <a:schemeClr val="accent6">
                  <a:lumMod val="60000"/>
                  <a:lumOff val="40000"/>
                  <a:alpha val="50000"/>
                </a:schemeClr>
              </a:gs>
              <a:gs pos="0">
                <a:schemeClr val="bg2">
                  <a:lumMod val="50000"/>
                  <a:alpha val="2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grpSp>
        <p:nvGrpSpPr>
          <p:cNvPr id="4" name="Group 3"/>
          <p:cNvGrpSpPr/>
          <p:nvPr/>
        </p:nvGrpSpPr>
        <p:grpSpPr>
          <a:xfrm>
            <a:off x="4249214" y="-70333"/>
            <a:ext cx="26048858" cy="42864571"/>
            <a:chOff x="4249214" y="-70333"/>
            <a:chExt cx="26048858" cy="42864571"/>
          </a:xfrm>
        </p:grpSpPr>
        <p:pic>
          <p:nvPicPr>
            <p:cNvPr id="49" name="Picture 48"/>
            <p:cNvPicPr>
              <a:picLocks noChangeAspect="1"/>
            </p:cNvPicPr>
            <p:nvPr/>
          </p:nvPicPr>
          <p:blipFill rotWithShape="1">
            <a:blip r:embed="rId2">
              <a:extLst>
                <a:ext uri="{28A0092B-C50C-407E-A947-70E740481C1C}">
                  <a14:useLocalDpi xmlns:a14="http://schemas.microsoft.com/office/drawing/2010/main" val="0"/>
                </a:ext>
              </a:extLst>
            </a:blip>
            <a:srcRect b="46013"/>
            <a:stretch/>
          </p:blipFill>
          <p:spPr>
            <a:xfrm>
              <a:off x="18525932" y="39633665"/>
              <a:ext cx="5291119" cy="3160573"/>
            </a:xfrm>
            <a:prstGeom prst="rect">
              <a:avLst/>
            </a:prstGeom>
          </p:spPr>
        </p:pic>
        <p:sp>
          <p:nvSpPr>
            <p:cNvPr id="50" name="Hexagon 49"/>
            <p:cNvSpPr/>
            <p:nvPr/>
          </p:nvSpPr>
          <p:spPr>
            <a:xfrm rot="20254465" flipH="1">
              <a:off x="14055696" y="13934565"/>
              <a:ext cx="7818900" cy="7461056"/>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71" name="Hexagon 70"/>
            <p:cNvSpPr/>
            <p:nvPr/>
          </p:nvSpPr>
          <p:spPr>
            <a:xfrm rot="20976016" flipH="1">
              <a:off x="18010495" y="21149176"/>
              <a:ext cx="6734641" cy="6426420"/>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72" name="Hexagon 71"/>
            <p:cNvSpPr/>
            <p:nvPr/>
          </p:nvSpPr>
          <p:spPr>
            <a:xfrm rot="502753" flipH="1">
              <a:off x="19817355" y="28287886"/>
              <a:ext cx="6474052" cy="5878840"/>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73" name="Hexagon 72"/>
            <p:cNvSpPr/>
            <p:nvPr/>
          </p:nvSpPr>
          <p:spPr>
            <a:xfrm rot="1212970" flipH="1">
              <a:off x="19984013" y="34668726"/>
              <a:ext cx="5962477" cy="5414297"/>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98" name="Hexagon 97"/>
            <p:cNvSpPr/>
            <p:nvPr/>
          </p:nvSpPr>
          <p:spPr>
            <a:xfrm rot="1531950" flipH="1">
              <a:off x="6829703" y="35629768"/>
              <a:ext cx="1237640" cy="1123854"/>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99" name="Hexagon 98"/>
            <p:cNvSpPr/>
            <p:nvPr/>
          </p:nvSpPr>
          <p:spPr>
            <a:xfrm rot="2729638" flipH="1">
              <a:off x="5756116" y="36231018"/>
              <a:ext cx="1270519" cy="1094769"/>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0" name="Hexagon 99"/>
            <p:cNvSpPr/>
            <p:nvPr/>
          </p:nvSpPr>
          <p:spPr>
            <a:xfrm rot="2729638" flipH="1">
              <a:off x="4931950" y="37272126"/>
              <a:ext cx="1270519" cy="1094769"/>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1" name="Hexagon 100"/>
            <p:cNvSpPr/>
            <p:nvPr/>
          </p:nvSpPr>
          <p:spPr>
            <a:xfrm rot="2729638" flipH="1">
              <a:off x="4149161" y="38180010"/>
              <a:ext cx="1446596" cy="1246489"/>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pic>
          <p:nvPicPr>
            <p:cNvPr id="102" name="Picture 101"/>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t="26568"/>
            <a:stretch/>
          </p:blipFill>
          <p:spPr>
            <a:xfrm>
              <a:off x="16891907" y="-70333"/>
              <a:ext cx="5085485" cy="4378624"/>
            </a:xfrm>
            <a:prstGeom prst="rect">
              <a:avLst/>
            </a:prstGeom>
          </p:spPr>
        </p:pic>
        <p:sp>
          <p:nvSpPr>
            <p:cNvPr id="103" name="Hexagon 102"/>
            <p:cNvSpPr/>
            <p:nvPr/>
          </p:nvSpPr>
          <p:spPr>
            <a:xfrm rot="20254465" flipH="1">
              <a:off x="15300517" y="5570542"/>
              <a:ext cx="7569536" cy="6880694"/>
            </a:xfrm>
            <a:prstGeom prst="hexagon">
              <a:avLst/>
            </a:prstGeom>
            <a:solidFill>
              <a:schemeClr val="accent4">
                <a:lumMod val="75000"/>
                <a:alpha val="70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4" name="Hexagon 103"/>
            <p:cNvSpPr/>
            <p:nvPr/>
          </p:nvSpPr>
          <p:spPr>
            <a:xfrm rot="20254465" flipH="1">
              <a:off x="8045576" y="12108615"/>
              <a:ext cx="6900653" cy="6272681"/>
            </a:xfrm>
            <a:prstGeom prst="hexagon">
              <a:avLst/>
            </a:prstGeom>
            <a:solidFill>
              <a:schemeClr val="tx2">
                <a:lumMod val="60000"/>
                <a:lumOff val="40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5" name="Hexagon 104"/>
            <p:cNvSpPr/>
            <p:nvPr/>
          </p:nvSpPr>
          <p:spPr>
            <a:xfrm rot="20254465" flipH="1">
              <a:off x="14838310" y="28072639"/>
              <a:ext cx="4234600" cy="3796375"/>
            </a:xfrm>
            <a:prstGeom prst="hexagon">
              <a:avLst/>
            </a:prstGeom>
            <a:solidFill>
              <a:schemeClr val="accent2">
                <a:lumMod val="60000"/>
                <a:lumOff val="40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6" name="Hexagon 105"/>
            <p:cNvSpPr/>
            <p:nvPr/>
          </p:nvSpPr>
          <p:spPr>
            <a:xfrm rot="20254465" flipH="1">
              <a:off x="13243633" y="16629715"/>
              <a:ext cx="6738745" cy="6376187"/>
            </a:xfrm>
            <a:prstGeom prst="hexagon">
              <a:avLst/>
            </a:prstGeom>
            <a:solidFill>
              <a:schemeClr val="accent3">
                <a:lumMod val="75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7" name="Hexagon 106"/>
            <p:cNvSpPr/>
            <p:nvPr/>
          </p:nvSpPr>
          <p:spPr>
            <a:xfrm rot="20254465" flipH="1">
              <a:off x="22181187" y="25368361"/>
              <a:ext cx="5322340" cy="4958377"/>
            </a:xfrm>
            <a:prstGeom prst="hexagon">
              <a:avLst/>
            </a:prstGeom>
            <a:solidFill>
              <a:schemeClr val="accent5">
                <a:lumMod val="60000"/>
                <a:lumOff val="40000"/>
                <a:alpha val="58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8" name="Hexagon 107"/>
            <p:cNvSpPr/>
            <p:nvPr/>
          </p:nvSpPr>
          <p:spPr>
            <a:xfrm rot="20254465" flipH="1">
              <a:off x="10807759" y="25034535"/>
              <a:ext cx="5456895" cy="4960307"/>
            </a:xfrm>
            <a:prstGeom prst="hexagon">
              <a:avLst/>
            </a:prstGeom>
            <a:solidFill>
              <a:schemeClr val="accent2">
                <a:lumMod val="75000"/>
                <a:alpha val="67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09" name="Hexagon 108"/>
            <p:cNvSpPr/>
            <p:nvPr/>
          </p:nvSpPr>
          <p:spPr>
            <a:xfrm rot="20254465" flipH="1">
              <a:off x="23148786" y="7558267"/>
              <a:ext cx="7149286" cy="6779247"/>
            </a:xfrm>
            <a:prstGeom prst="hexagon">
              <a:avLst/>
            </a:prstGeom>
            <a:solidFill>
              <a:schemeClr val="tx2">
                <a:lumMod val="40000"/>
                <a:lumOff val="60000"/>
                <a:alpha val="65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sp>
          <p:nvSpPr>
            <p:cNvPr id="135" name="Hexagon 134"/>
            <p:cNvSpPr/>
            <p:nvPr/>
          </p:nvSpPr>
          <p:spPr>
            <a:xfrm rot="20254465" flipH="1">
              <a:off x="21155881" y="3971748"/>
              <a:ext cx="5322340" cy="4958377"/>
            </a:xfrm>
            <a:prstGeom prst="hexagon">
              <a:avLst/>
            </a:prstGeom>
            <a:solidFill>
              <a:schemeClr val="accent5">
                <a:lumMod val="60000"/>
                <a:lumOff val="40000"/>
                <a:alpha val="58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0"/>
            </a:p>
          </p:txBody>
        </p:sp>
      </p:grpSp>
      <p:sp>
        <p:nvSpPr>
          <p:cNvPr id="131" name="Rectangle 130"/>
          <p:cNvSpPr/>
          <p:nvPr/>
        </p:nvSpPr>
        <p:spPr>
          <a:xfrm>
            <a:off x="-1" y="126094"/>
            <a:ext cx="30267275" cy="3629065"/>
          </a:xfrm>
          <a:prstGeom prst="rect">
            <a:avLst/>
          </a:prstGeom>
          <a:solidFill>
            <a:schemeClr val="bg2">
              <a:lumMod val="25000"/>
              <a:alpha val="80000"/>
            </a:schemeClr>
          </a:solidFill>
          <a:ln w="1270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32" name="Text Placeholder 1"/>
          <p:cNvSpPr>
            <a:spLocks noGrp="1"/>
          </p:cNvSpPr>
          <p:nvPr>
            <p:ph type="body" sz="quarter" idx="10"/>
          </p:nvPr>
        </p:nvSpPr>
        <p:spPr>
          <a:xfrm>
            <a:off x="197853" y="61119"/>
            <a:ext cx="29871568" cy="2057860"/>
          </a:xfrm>
        </p:spPr>
        <p:txBody>
          <a:bodyPr>
            <a:normAutofit fontScale="85000" lnSpcReduction="20000"/>
          </a:bodyPr>
          <a:lstStyle/>
          <a:p>
            <a:r>
              <a:rPr lang="en-US" sz="6800" b="1" i="1" dirty="0" smtClean="0">
                <a:solidFill>
                  <a:schemeClr val="bg1"/>
                </a:solidFill>
              </a:rPr>
              <a:t>APPTENDANCE</a:t>
            </a:r>
          </a:p>
          <a:p>
            <a:r>
              <a:rPr lang="en-US" sz="6800" b="1" i="1" dirty="0" smtClean="0">
                <a:solidFill>
                  <a:schemeClr val="bg1"/>
                </a:solidFill>
              </a:rPr>
              <a:t>(AUTOMATED MOBILE ATTENDANCE SYSTEM)</a:t>
            </a:r>
            <a:endParaRPr lang="en-US" sz="6800" b="1" i="1" dirty="0">
              <a:solidFill>
                <a:schemeClr val="bg1"/>
              </a:solidFill>
            </a:endParaRPr>
          </a:p>
        </p:txBody>
      </p:sp>
      <p:sp>
        <p:nvSpPr>
          <p:cNvPr id="133" name="Text Placeholder 2"/>
          <p:cNvSpPr>
            <a:spLocks noGrp="1"/>
          </p:cNvSpPr>
          <p:nvPr>
            <p:ph type="body" sz="quarter" idx="11"/>
          </p:nvPr>
        </p:nvSpPr>
        <p:spPr>
          <a:xfrm>
            <a:off x="231819" y="1810943"/>
            <a:ext cx="29874413" cy="1800200"/>
          </a:xfrm>
        </p:spPr>
        <p:txBody>
          <a:bodyPr>
            <a:normAutofit fontScale="85000" lnSpcReduction="20000"/>
          </a:bodyPr>
          <a:lstStyle/>
          <a:p>
            <a:r>
              <a:rPr lang="en-US" sz="3800" dirty="0" smtClean="0">
                <a:solidFill>
                  <a:schemeClr val="bg1"/>
                </a:solidFill>
              </a:rPr>
              <a:t>Miss/Mr. LEO JIE HUI(TP00000-UC3F2002)</a:t>
            </a:r>
            <a:endParaRPr lang="en-US" sz="3800" dirty="0">
              <a:solidFill>
                <a:schemeClr val="bg1"/>
              </a:solidFill>
            </a:endParaRPr>
          </a:p>
          <a:p>
            <a:r>
              <a:rPr lang="en-US" sz="3800" dirty="0">
                <a:solidFill>
                  <a:schemeClr val="bg1"/>
                </a:solidFill>
              </a:rPr>
              <a:t>BSc </a:t>
            </a:r>
            <a:r>
              <a:rPr lang="en-US" sz="3800" dirty="0" smtClean="0">
                <a:solidFill>
                  <a:schemeClr val="bg1"/>
                </a:solidFill>
              </a:rPr>
              <a:t>(Hons) in Software Engineering</a:t>
            </a:r>
          </a:p>
          <a:p>
            <a:r>
              <a:rPr lang="en-US" sz="3800" dirty="0" smtClean="0">
                <a:solidFill>
                  <a:schemeClr val="bg1"/>
                </a:solidFill>
              </a:rPr>
              <a:t>Supervisor: </a:t>
            </a:r>
            <a:r>
              <a:rPr lang="en-US" sz="3800" dirty="0" err="1" smtClean="0">
                <a:solidFill>
                  <a:schemeClr val="bg1"/>
                </a:solidFill>
              </a:rPr>
              <a:t>Mr.David</a:t>
            </a:r>
            <a:r>
              <a:rPr lang="en-US" sz="3800" dirty="0" smtClean="0">
                <a:solidFill>
                  <a:schemeClr val="bg1"/>
                </a:solidFill>
              </a:rPr>
              <a:t> Tan | Second Marker: </a:t>
            </a:r>
            <a:r>
              <a:rPr lang="en-US" sz="3800" dirty="0" err="1" smtClean="0">
                <a:solidFill>
                  <a:schemeClr val="bg1"/>
                </a:solidFill>
              </a:rPr>
              <a:t>Miss.Sathiyapriya</a:t>
            </a:r>
            <a:r>
              <a:rPr lang="en-US" sz="3800" dirty="0" smtClean="0">
                <a:solidFill>
                  <a:schemeClr val="bg1"/>
                </a:solidFill>
              </a:rPr>
              <a:t> </a:t>
            </a:r>
            <a:endParaRPr lang="en-US" sz="3800" dirty="0">
              <a:solidFill>
                <a:schemeClr val="bg1"/>
              </a:solidFill>
            </a:endParaRPr>
          </a:p>
        </p:txBody>
      </p:sp>
      <p:sp>
        <p:nvSpPr>
          <p:cNvPr id="110" name="Rectangle 109"/>
          <p:cNvSpPr/>
          <p:nvPr/>
        </p:nvSpPr>
        <p:spPr>
          <a:xfrm>
            <a:off x="1191853" y="4673039"/>
            <a:ext cx="27883569" cy="5015788"/>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2" name="Rectangle 111"/>
          <p:cNvSpPr/>
          <p:nvPr/>
        </p:nvSpPr>
        <p:spPr>
          <a:xfrm>
            <a:off x="2291877" y="17199203"/>
            <a:ext cx="13858374" cy="6056033"/>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3" name="Rectangle 112"/>
          <p:cNvSpPr/>
          <p:nvPr/>
        </p:nvSpPr>
        <p:spPr>
          <a:xfrm>
            <a:off x="9787189" y="24809575"/>
            <a:ext cx="8738743" cy="8550944"/>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4" name="Rectangle 113"/>
          <p:cNvSpPr/>
          <p:nvPr/>
        </p:nvSpPr>
        <p:spPr>
          <a:xfrm>
            <a:off x="482321" y="24809575"/>
            <a:ext cx="8738743" cy="8550944"/>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5" name="Rectangle 114"/>
          <p:cNvSpPr/>
          <p:nvPr/>
        </p:nvSpPr>
        <p:spPr>
          <a:xfrm>
            <a:off x="19078313" y="17199204"/>
            <a:ext cx="10838124" cy="14411346"/>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1" name="Rectangle 110"/>
          <p:cNvSpPr/>
          <p:nvPr/>
        </p:nvSpPr>
        <p:spPr>
          <a:xfrm>
            <a:off x="10841682" y="10848710"/>
            <a:ext cx="18843428" cy="5015788"/>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6" name="Rectangle 115"/>
          <p:cNvSpPr/>
          <p:nvPr/>
        </p:nvSpPr>
        <p:spPr>
          <a:xfrm>
            <a:off x="582165" y="10848710"/>
            <a:ext cx="9733729" cy="5015788"/>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pic>
        <p:nvPicPr>
          <p:cNvPr id="117" name="Picture 116"/>
          <p:cNvPicPr>
            <a:picLocks noChangeAspect="1"/>
          </p:cNvPicPr>
          <p:nvPr/>
        </p:nvPicPr>
        <p:blipFill rotWithShape="1">
          <a:blip r:embed="rId4">
            <a:extLst>
              <a:ext uri="{28A0092B-C50C-407E-A947-70E740481C1C}">
                <a14:useLocalDpi xmlns:a14="http://schemas.microsoft.com/office/drawing/2010/main" val="0"/>
              </a:ext>
            </a:extLst>
          </a:blip>
          <a:srcRect r="22694"/>
          <a:stretch/>
        </p:blipFill>
        <p:spPr>
          <a:xfrm>
            <a:off x="23327737" y="32259996"/>
            <a:ext cx="6939538" cy="9445507"/>
          </a:xfrm>
          <a:prstGeom prst="rect">
            <a:avLst/>
          </a:prstGeom>
        </p:spPr>
      </p:pic>
      <p:sp>
        <p:nvSpPr>
          <p:cNvPr id="118" name="TextBox 117"/>
          <p:cNvSpPr txBox="1"/>
          <p:nvPr/>
        </p:nvSpPr>
        <p:spPr>
          <a:xfrm>
            <a:off x="1644303" y="5474868"/>
            <a:ext cx="27283239" cy="2626984"/>
          </a:xfrm>
          <a:prstGeom prst="rect">
            <a:avLst/>
          </a:prstGeom>
          <a:noFill/>
        </p:spPr>
        <p:txBody>
          <a:bodyPr wrap="square" lIns="86978" tIns="43489" rIns="86978" bIns="43489" rtlCol="0">
            <a:spAutoFit/>
          </a:bodyPr>
          <a:lstStyle/>
          <a:p>
            <a:pPr>
              <a:spcBef>
                <a:spcPts val="1800"/>
              </a:spcBef>
            </a:pPr>
            <a:r>
              <a:rPr lang="en-US" sz="3000" dirty="0" smtClean="0">
                <a:solidFill>
                  <a:schemeClr val="bg2">
                    <a:lumMod val="25000"/>
                  </a:schemeClr>
                </a:solidFill>
                <a:cs typeface="Arial" pitchFamily="34" charset="0"/>
              </a:rPr>
              <a:t>APPTENDANCE, is an automated mobile attendance system that allows Asia Pacific University to mark attendance by using their smartphone with radio frequency identification.  After implemented this system into the University, the lecturer does not need to help students to mark attendance, students can mark attendance with their own by entering into the classroom, then the attendance will be taken automatically.</a:t>
            </a:r>
            <a:endParaRPr lang="en-US" sz="3000" dirty="0">
              <a:solidFill>
                <a:schemeClr val="bg2">
                  <a:lumMod val="25000"/>
                </a:schemeClr>
              </a:solidFill>
              <a:cs typeface="Arial" pitchFamily="34" charset="0"/>
            </a:endParaRPr>
          </a:p>
          <a:p>
            <a:pPr>
              <a:spcBef>
                <a:spcPts val="1800"/>
              </a:spcBef>
            </a:pPr>
            <a:r>
              <a:rPr lang="en-US" sz="3000" dirty="0" smtClean="0">
                <a:solidFill>
                  <a:schemeClr val="bg2">
                    <a:lumMod val="25000"/>
                  </a:schemeClr>
                </a:solidFill>
                <a:cs typeface="Arial" pitchFamily="34" charset="0"/>
              </a:rPr>
              <a:t>This automated mobile attendance system is the first automated attendance system with smartphone that has been developed in Malaysia. This is a good approach to develop such a nice system that help to make students and lecturers life more simple.</a:t>
            </a:r>
            <a:endParaRPr lang="en-US" sz="3000" dirty="0">
              <a:solidFill>
                <a:schemeClr val="bg2">
                  <a:lumMod val="25000"/>
                </a:schemeClr>
              </a:solidFill>
              <a:cs typeface="Arial" pitchFamily="34" charset="0"/>
            </a:endParaRPr>
          </a:p>
        </p:txBody>
      </p:sp>
      <p:sp>
        <p:nvSpPr>
          <p:cNvPr id="120" name="TextBox 119"/>
          <p:cNvSpPr txBox="1"/>
          <p:nvPr/>
        </p:nvSpPr>
        <p:spPr>
          <a:xfrm>
            <a:off x="2968859" y="18456665"/>
            <a:ext cx="12788754" cy="3319481"/>
          </a:xfrm>
          <a:prstGeom prst="rect">
            <a:avLst/>
          </a:prstGeom>
          <a:noFill/>
        </p:spPr>
        <p:txBody>
          <a:bodyPr wrap="square" lIns="86978" tIns="43489" rIns="86978" bIns="43489" rtlCol="0">
            <a:spAutoFit/>
          </a:bodyPr>
          <a:lstStyle/>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To develop an attendance application that is only for student to use it.</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To determine the effectiveness of taking attendance without lecturer instead of using Radio Frequency Identification (RFID)</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To create several functionalities into application such as take attendance by students themselves and check the attendance history as well as check intake timetable.</a:t>
            </a:r>
          </a:p>
        </p:txBody>
      </p:sp>
      <p:sp>
        <p:nvSpPr>
          <p:cNvPr id="121" name="TextBox 120"/>
          <p:cNvSpPr txBox="1"/>
          <p:nvPr/>
        </p:nvSpPr>
        <p:spPr>
          <a:xfrm>
            <a:off x="996343" y="25014442"/>
            <a:ext cx="7710698" cy="503326"/>
          </a:xfrm>
          <a:prstGeom prst="rect">
            <a:avLst/>
          </a:prstGeom>
          <a:noFill/>
        </p:spPr>
        <p:txBody>
          <a:bodyPr wrap="square" lIns="86978" tIns="43489" rIns="86978" bIns="43489" rtlCol="0">
            <a:spAutoFit/>
          </a:bodyPr>
          <a:lstStyle/>
          <a:p>
            <a:pPr>
              <a:spcBef>
                <a:spcPts val="1800"/>
              </a:spcBef>
            </a:pPr>
            <a:r>
              <a:rPr lang="en-US" sz="2700" dirty="0" smtClean="0">
                <a:solidFill>
                  <a:schemeClr val="bg2">
                    <a:lumMod val="25000"/>
                  </a:schemeClr>
                </a:solidFill>
                <a:cs typeface="Arial" pitchFamily="34" charset="0"/>
              </a:rPr>
              <a:t>Screenshot of Attendance Home Page</a:t>
            </a:r>
            <a:endParaRPr lang="en-US" sz="2700" dirty="0">
              <a:solidFill>
                <a:schemeClr val="bg2">
                  <a:lumMod val="25000"/>
                </a:schemeClr>
              </a:solidFill>
              <a:cs typeface="Arial" pitchFamily="34" charset="0"/>
            </a:endParaRPr>
          </a:p>
        </p:txBody>
      </p:sp>
      <p:sp>
        <p:nvSpPr>
          <p:cNvPr id="122" name="TextBox 121"/>
          <p:cNvSpPr txBox="1"/>
          <p:nvPr/>
        </p:nvSpPr>
        <p:spPr>
          <a:xfrm>
            <a:off x="10301211" y="25014442"/>
            <a:ext cx="7710698" cy="503326"/>
          </a:xfrm>
          <a:prstGeom prst="rect">
            <a:avLst/>
          </a:prstGeom>
          <a:noFill/>
        </p:spPr>
        <p:txBody>
          <a:bodyPr wrap="square" lIns="86978" tIns="43489" rIns="86978" bIns="43489" rtlCol="0">
            <a:spAutoFit/>
          </a:bodyPr>
          <a:lstStyle/>
          <a:p>
            <a:pPr>
              <a:spcBef>
                <a:spcPts val="1800"/>
              </a:spcBef>
            </a:pPr>
            <a:r>
              <a:rPr lang="en-US" sz="2700" dirty="0" smtClean="0">
                <a:solidFill>
                  <a:schemeClr val="bg2">
                    <a:lumMod val="25000"/>
                  </a:schemeClr>
                </a:solidFill>
                <a:cs typeface="Arial" pitchFamily="34" charset="0"/>
              </a:rPr>
              <a:t>Screenshot of Timetable Page</a:t>
            </a:r>
            <a:endParaRPr lang="en-US" sz="2700" dirty="0">
              <a:solidFill>
                <a:schemeClr val="bg2">
                  <a:lumMod val="25000"/>
                </a:schemeClr>
              </a:solidFill>
              <a:cs typeface="Arial" pitchFamily="34" charset="0"/>
            </a:endParaRPr>
          </a:p>
        </p:txBody>
      </p:sp>
      <p:sp>
        <p:nvSpPr>
          <p:cNvPr id="123" name="TextBox 122"/>
          <p:cNvSpPr txBox="1"/>
          <p:nvPr/>
        </p:nvSpPr>
        <p:spPr>
          <a:xfrm>
            <a:off x="19576599" y="18047886"/>
            <a:ext cx="10108511" cy="10013622"/>
          </a:xfrm>
          <a:prstGeom prst="rect">
            <a:avLst/>
          </a:prstGeom>
          <a:noFill/>
        </p:spPr>
        <p:txBody>
          <a:bodyPr wrap="square" lIns="86978" tIns="43489" rIns="86978" bIns="43489" rtlCol="0">
            <a:spAutoFit/>
          </a:bodyPr>
          <a:lstStyle/>
          <a:p>
            <a:pPr>
              <a:spcBef>
                <a:spcPts val="1800"/>
              </a:spcBef>
            </a:pPr>
            <a:r>
              <a:rPr lang="en-US" sz="3000" dirty="0" smtClean="0">
                <a:solidFill>
                  <a:schemeClr val="bg2">
                    <a:lumMod val="25000"/>
                  </a:schemeClr>
                </a:solidFill>
                <a:cs typeface="Arial" pitchFamily="34" charset="0"/>
              </a:rPr>
              <a:t>By the end of the project, the developer has used 3 months to finish develop the </a:t>
            </a:r>
            <a:r>
              <a:rPr lang="en-US" sz="3000" dirty="0" err="1" smtClean="0">
                <a:solidFill>
                  <a:schemeClr val="bg2">
                    <a:lumMod val="25000"/>
                  </a:schemeClr>
                </a:solidFill>
                <a:cs typeface="Arial" pitchFamily="34" charset="0"/>
              </a:rPr>
              <a:t>Apptendance</a:t>
            </a:r>
            <a:r>
              <a:rPr lang="en-US" sz="3000" dirty="0" smtClean="0">
                <a:solidFill>
                  <a:schemeClr val="bg2">
                    <a:lumMod val="25000"/>
                  </a:schemeClr>
                </a:solidFill>
                <a:cs typeface="Arial" pitchFamily="34" charset="0"/>
              </a:rPr>
              <a:t> automated mobile attendance system. The system is working great as expected by the developer.</a:t>
            </a:r>
          </a:p>
          <a:p>
            <a:pPr>
              <a:spcBef>
                <a:spcPts val="1800"/>
              </a:spcBef>
            </a:pPr>
            <a:r>
              <a:rPr lang="en-US" sz="3000" dirty="0" smtClean="0">
                <a:solidFill>
                  <a:schemeClr val="bg2">
                    <a:lumMod val="25000"/>
                  </a:schemeClr>
                </a:solidFill>
                <a:cs typeface="Arial" pitchFamily="34" charset="0"/>
              </a:rPr>
              <a:t>The developer hope that the </a:t>
            </a:r>
            <a:r>
              <a:rPr lang="en-US" sz="3000" dirty="0" err="1" smtClean="0">
                <a:solidFill>
                  <a:schemeClr val="bg2">
                    <a:lumMod val="25000"/>
                  </a:schemeClr>
                </a:solidFill>
                <a:cs typeface="Arial" pitchFamily="34" charset="0"/>
              </a:rPr>
              <a:t>Apptendance</a:t>
            </a:r>
            <a:r>
              <a:rPr lang="en-US" sz="3000" dirty="0" smtClean="0">
                <a:solidFill>
                  <a:schemeClr val="bg2">
                    <a:lumMod val="25000"/>
                  </a:schemeClr>
                </a:solidFill>
                <a:cs typeface="Arial" pitchFamily="34" charset="0"/>
              </a:rPr>
              <a:t> automated mobile attendance system could help Asia Pacific University a lot in terms of marking the attendance. By using the </a:t>
            </a:r>
            <a:r>
              <a:rPr lang="en-US" sz="3000" dirty="0" err="1" smtClean="0">
                <a:solidFill>
                  <a:schemeClr val="bg2">
                    <a:lumMod val="25000"/>
                  </a:schemeClr>
                </a:solidFill>
                <a:cs typeface="Arial" pitchFamily="34" charset="0"/>
              </a:rPr>
              <a:t>Apptendance</a:t>
            </a:r>
            <a:r>
              <a:rPr lang="en-US" sz="3000" dirty="0" smtClean="0">
                <a:solidFill>
                  <a:schemeClr val="bg2">
                    <a:lumMod val="25000"/>
                  </a:schemeClr>
                </a:solidFill>
                <a:cs typeface="Arial" pitchFamily="34" charset="0"/>
              </a:rPr>
              <a:t>, the performance to mark for every students is higher compare to the traditional method.</a:t>
            </a:r>
          </a:p>
          <a:p>
            <a:pPr>
              <a:spcBef>
                <a:spcPts val="1800"/>
              </a:spcBef>
            </a:pPr>
            <a:r>
              <a:rPr lang="en-US" sz="3000" dirty="0" smtClean="0">
                <a:solidFill>
                  <a:schemeClr val="bg2">
                    <a:lumMod val="25000"/>
                  </a:schemeClr>
                </a:solidFill>
                <a:cs typeface="Arial" pitchFamily="34" charset="0"/>
              </a:rPr>
              <a:t>On top of that, the developer hopes that the Asia Pacific University will be use the </a:t>
            </a:r>
            <a:r>
              <a:rPr lang="en-US" sz="3000" dirty="0" err="1" smtClean="0">
                <a:solidFill>
                  <a:schemeClr val="bg2">
                    <a:lumMod val="25000"/>
                  </a:schemeClr>
                </a:solidFill>
                <a:cs typeface="Arial" pitchFamily="34" charset="0"/>
              </a:rPr>
              <a:t>Apptendance</a:t>
            </a:r>
            <a:r>
              <a:rPr lang="en-US" sz="3000" dirty="0" smtClean="0">
                <a:solidFill>
                  <a:schemeClr val="bg2">
                    <a:lumMod val="25000"/>
                  </a:schemeClr>
                </a:solidFill>
                <a:cs typeface="Arial" pitchFamily="34" charset="0"/>
              </a:rPr>
              <a:t> automated mobile attendance system as their core attendance system. This means that all the students in Asia Pacific University is able to use their smartphone to mark attendance very soon. As research by the developer, most of the respondents that took the questionnaire survey is satisfied with the mobile attendance by using the smartphone with radio frequency identification.</a:t>
            </a:r>
          </a:p>
          <a:p>
            <a:pPr>
              <a:spcBef>
                <a:spcPts val="1800"/>
              </a:spcBef>
            </a:pPr>
            <a:r>
              <a:rPr lang="en-US" sz="3000" dirty="0" err="1" smtClean="0">
                <a:solidFill>
                  <a:schemeClr val="bg2">
                    <a:lumMod val="25000"/>
                  </a:schemeClr>
                </a:solidFill>
                <a:cs typeface="Arial" pitchFamily="34" charset="0"/>
              </a:rPr>
              <a:t>Apptendance</a:t>
            </a:r>
            <a:r>
              <a:rPr lang="en-US" sz="3000" dirty="0" smtClean="0">
                <a:solidFill>
                  <a:schemeClr val="bg2">
                    <a:lumMod val="25000"/>
                  </a:schemeClr>
                </a:solidFill>
                <a:cs typeface="Arial" pitchFamily="34" charset="0"/>
              </a:rPr>
              <a:t> is the only automated mobile attendance that suitable to use in every college or university so that the students can take their attendance easily.</a:t>
            </a:r>
            <a:endParaRPr lang="en-US" sz="3000" dirty="0">
              <a:solidFill>
                <a:schemeClr val="bg2">
                  <a:lumMod val="25000"/>
                </a:schemeClr>
              </a:solidFill>
              <a:cs typeface="Arial" pitchFamily="34" charset="0"/>
            </a:endParaRPr>
          </a:p>
        </p:txBody>
      </p:sp>
      <p:sp>
        <p:nvSpPr>
          <p:cNvPr id="124" name="TextBox 123"/>
          <p:cNvSpPr txBox="1"/>
          <p:nvPr/>
        </p:nvSpPr>
        <p:spPr>
          <a:xfrm>
            <a:off x="1492222" y="4820546"/>
            <a:ext cx="5997565" cy="795713"/>
          </a:xfrm>
          <a:prstGeom prst="rect">
            <a:avLst/>
          </a:prstGeom>
          <a:noFill/>
        </p:spPr>
        <p:txBody>
          <a:bodyPr wrap="square" lIns="86978" tIns="43489" rIns="86978" bIns="43489" rtlCol="0">
            <a:spAutoFit/>
          </a:bodyPr>
          <a:lstStyle/>
          <a:p>
            <a:r>
              <a:rPr lang="en-US" sz="4600" b="1" i="1" dirty="0">
                <a:solidFill>
                  <a:schemeClr val="bg2">
                    <a:lumMod val="25000"/>
                  </a:schemeClr>
                </a:solidFill>
                <a:cs typeface="Arial" pitchFamily="34" charset="0"/>
              </a:rPr>
              <a:t>Introduction</a:t>
            </a:r>
          </a:p>
        </p:txBody>
      </p:sp>
      <p:sp>
        <p:nvSpPr>
          <p:cNvPr id="125" name="TextBox 124"/>
          <p:cNvSpPr txBox="1"/>
          <p:nvPr/>
        </p:nvSpPr>
        <p:spPr>
          <a:xfrm>
            <a:off x="10971678" y="10999384"/>
            <a:ext cx="5997565" cy="795713"/>
          </a:xfrm>
          <a:prstGeom prst="rect">
            <a:avLst/>
          </a:prstGeom>
          <a:noFill/>
        </p:spPr>
        <p:txBody>
          <a:bodyPr wrap="square" lIns="86978" tIns="43489" rIns="86978" bIns="43489" rtlCol="0">
            <a:spAutoFit/>
          </a:bodyPr>
          <a:lstStyle/>
          <a:p>
            <a:r>
              <a:rPr lang="en-US" sz="4600" b="1" i="1" dirty="0" smtClean="0">
                <a:solidFill>
                  <a:schemeClr val="bg2">
                    <a:lumMod val="25000"/>
                  </a:schemeClr>
                </a:solidFill>
                <a:cs typeface="Arial" pitchFamily="34" charset="0"/>
              </a:rPr>
              <a:t>System Feature</a:t>
            </a:r>
          </a:p>
        </p:txBody>
      </p:sp>
      <p:sp>
        <p:nvSpPr>
          <p:cNvPr id="126" name="TextBox 125"/>
          <p:cNvSpPr txBox="1"/>
          <p:nvPr/>
        </p:nvSpPr>
        <p:spPr>
          <a:xfrm>
            <a:off x="2787513" y="17330604"/>
            <a:ext cx="5997565" cy="795713"/>
          </a:xfrm>
          <a:prstGeom prst="rect">
            <a:avLst/>
          </a:prstGeom>
          <a:noFill/>
        </p:spPr>
        <p:txBody>
          <a:bodyPr wrap="square" lIns="86978" tIns="43489" rIns="86978" bIns="43489" rtlCol="0">
            <a:spAutoFit/>
          </a:bodyPr>
          <a:lstStyle/>
          <a:p>
            <a:r>
              <a:rPr lang="en-US" sz="4600" b="1" i="1" dirty="0" smtClean="0">
                <a:solidFill>
                  <a:schemeClr val="bg2">
                    <a:lumMod val="25000"/>
                  </a:schemeClr>
                </a:solidFill>
                <a:cs typeface="Arial" pitchFamily="34" charset="0"/>
              </a:rPr>
              <a:t>Objective</a:t>
            </a:r>
            <a:endParaRPr lang="en-US" sz="4600" b="1" i="1" dirty="0">
              <a:solidFill>
                <a:schemeClr val="bg2">
                  <a:lumMod val="25000"/>
                </a:schemeClr>
              </a:solidFill>
              <a:cs typeface="Arial" pitchFamily="34" charset="0"/>
            </a:endParaRPr>
          </a:p>
        </p:txBody>
      </p:sp>
      <p:sp>
        <p:nvSpPr>
          <p:cNvPr id="127" name="TextBox 126"/>
          <p:cNvSpPr txBox="1"/>
          <p:nvPr/>
        </p:nvSpPr>
        <p:spPr>
          <a:xfrm>
            <a:off x="19208921" y="17358519"/>
            <a:ext cx="5997565" cy="795713"/>
          </a:xfrm>
          <a:prstGeom prst="rect">
            <a:avLst/>
          </a:prstGeom>
          <a:noFill/>
        </p:spPr>
        <p:txBody>
          <a:bodyPr wrap="square" lIns="86978" tIns="43489" rIns="86978" bIns="43489" rtlCol="0">
            <a:spAutoFit/>
          </a:bodyPr>
          <a:lstStyle/>
          <a:p>
            <a:r>
              <a:rPr lang="en-US" sz="4600" b="1" i="1" dirty="0">
                <a:solidFill>
                  <a:schemeClr val="bg2">
                    <a:lumMod val="25000"/>
                  </a:schemeClr>
                </a:solidFill>
                <a:cs typeface="Arial" pitchFamily="34" charset="0"/>
              </a:rPr>
              <a:t>Conclusion</a:t>
            </a:r>
          </a:p>
        </p:txBody>
      </p:sp>
      <p:sp>
        <p:nvSpPr>
          <p:cNvPr id="128" name="TextBox 127"/>
          <p:cNvSpPr txBox="1"/>
          <p:nvPr/>
        </p:nvSpPr>
        <p:spPr>
          <a:xfrm>
            <a:off x="24500815" y="33900641"/>
            <a:ext cx="5610100" cy="4935308"/>
          </a:xfrm>
          <a:prstGeom prst="rect">
            <a:avLst/>
          </a:prstGeom>
          <a:noFill/>
        </p:spPr>
        <p:txBody>
          <a:bodyPr wrap="square" lIns="86978" tIns="43489" rIns="86978" bIns="43489" rtlCol="0">
            <a:spAutoFit/>
          </a:bodyPr>
          <a:lstStyle/>
          <a:p>
            <a:pPr>
              <a:spcBef>
                <a:spcPts val="1800"/>
              </a:spcBef>
            </a:pPr>
            <a:r>
              <a:rPr lang="en-US" sz="3000" dirty="0" err="1" smtClean="0">
                <a:solidFill>
                  <a:schemeClr val="bg2">
                    <a:lumMod val="25000"/>
                  </a:schemeClr>
                </a:solidFill>
                <a:cs typeface="Arial" pitchFamily="34" charset="0"/>
              </a:rPr>
              <a:t>Apptendance</a:t>
            </a:r>
            <a:r>
              <a:rPr lang="en-US" sz="3000" dirty="0" smtClean="0">
                <a:solidFill>
                  <a:schemeClr val="bg2">
                    <a:lumMod val="25000"/>
                  </a:schemeClr>
                </a:solidFill>
                <a:cs typeface="Arial" pitchFamily="34" charset="0"/>
              </a:rPr>
              <a:t> (Automated Mobile Attendance System)</a:t>
            </a:r>
          </a:p>
          <a:p>
            <a:pPr>
              <a:spcBef>
                <a:spcPts val="1800"/>
              </a:spcBef>
            </a:pPr>
            <a:r>
              <a:rPr lang="en-US" sz="3000" dirty="0" smtClean="0">
                <a:solidFill>
                  <a:schemeClr val="bg2">
                    <a:lumMod val="25000"/>
                  </a:schemeClr>
                </a:solidFill>
                <a:cs typeface="Arial" pitchFamily="34" charset="0"/>
              </a:rPr>
              <a:t>Developed by: LEO JIE HUI</a:t>
            </a:r>
          </a:p>
          <a:p>
            <a:pPr>
              <a:spcBef>
                <a:spcPts val="1800"/>
              </a:spcBef>
            </a:pPr>
            <a:r>
              <a:rPr lang="en-US" sz="3000" dirty="0" smtClean="0">
                <a:solidFill>
                  <a:schemeClr val="bg2">
                    <a:lumMod val="25000"/>
                  </a:schemeClr>
                </a:solidFill>
                <a:cs typeface="Arial" pitchFamily="34" charset="0"/>
              </a:rPr>
              <a:t>TP025761</a:t>
            </a:r>
          </a:p>
          <a:p>
            <a:pPr>
              <a:spcBef>
                <a:spcPts val="1800"/>
              </a:spcBef>
            </a:pPr>
            <a:r>
              <a:rPr lang="en-US" sz="3000" dirty="0" smtClean="0">
                <a:solidFill>
                  <a:schemeClr val="bg2">
                    <a:lumMod val="25000"/>
                  </a:schemeClr>
                </a:solidFill>
                <a:cs typeface="Arial" pitchFamily="34" charset="0"/>
              </a:rPr>
              <a:t>BSc (Hons) in Software Engineering</a:t>
            </a:r>
          </a:p>
          <a:p>
            <a:pPr>
              <a:spcBef>
                <a:spcPts val="1800"/>
              </a:spcBef>
            </a:pPr>
            <a:r>
              <a:rPr lang="en-US" sz="3000" dirty="0" smtClean="0">
                <a:solidFill>
                  <a:schemeClr val="bg2">
                    <a:lumMod val="25000"/>
                  </a:schemeClr>
                </a:solidFill>
                <a:cs typeface="Arial" pitchFamily="34" charset="0"/>
              </a:rPr>
              <a:t>Intake Code: UC3F1410SE</a:t>
            </a:r>
          </a:p>
          <a:p>
            <a:pPr>
              <a:spcBef>
                <a:spcPts val="1800"/>
              </a:spcBef>
            </a:pPr>
            <a:r>
              <a:rPr lang="en-US" sz="3000" dirty="0" smtClean="0">
                <a:solidFill>
                  <a:schemeClr val="bg2">
                    <a:lumMod val="25000"/>
                  </a:schemeClr>
                </a:solidFill>
                <a:cs typeface="Arial" pitchFamily="34" charset="0"/>
              </a:rPr>
              <a:t>Supervised by: </a:t>
            </a:r>
            <a:r>
              <a:rPr lang="en-US" sz="3000" dirty="0" err="1" smtClean="0">
                <a:solidFill>
                  <a:schemeClr val="bg2">
                    <a:lumMod val="25000"/>
                  </a:schemeClr>
                </a:solidFill>
                <a:cs typeface="Arial" pitchFamily="34" charset="0"/>
              </a:rPr>
              <a:t>Dhason</a:t>
            </a:r>
            <a:r>
              <a:rPr lang="en-US" sz="3000" dirty="0" smtClean="0">
                <a:solidFill>
                  <a:schemeClr val="bg2">
                    <a:lumMod val="25000"/>
                  </a:schemeClr>
                </a:solidFill>
                <a:cs typeface="Arial" pitchFamily="34" charset="0"/>
              </a:rPr>
              <a:t> </a:t>
            </a:r>
            <a:r>
              <a:rPr lang="en-US" sz="3000" dirty="0" err="1" smtClean="0">
                <a:solidFill>
                  <a:schemeClr val="bg2">
                    <a:lumMod val="25000"/>
                  </a:schemeClr>
                </a:solidFill>
                <a:cs typeface="Arial" pitchFamily="34" charset="0"/>
              </a:rPr>
              <a:t>Padmakumar</a:t>
            </a:r>
            <a:endParaRPr lang="en-US" sz="3000" dirty="0">
              <a:solidFill>
                <a:schemeClr val="bg2">
                  <a:lumMod val="25000"/>
                </a:schemeClr>
              </a:solidFill>
              <a:cs typeface="Arial" pitchFamily="34" charset="0"/>
            </a:endParaRPr>
          </a:p>
        </p:txBody>
      </p:sp>
      <p:sp>
        <p:nvSpPr>
          <p:cNvPr id="129" name="TextBox 128"/>
          <p:cNvSpPr txBox="1"/>
          <p:nvPr/>
        </p:nvSpPr>
        <p:spPr>
          <a:xfrm>
            <a:off x="712161" y="10981616"/>
            <a:ext cx="5997565" cy="2211486"/>
          </a:xfrm>
          <a:prstGeom prst="rect">
            <a:avLst/>
          </a:prstGeom>
          <a:noFill/>
        </p:spPr>
        <p:txBody>
          <a:bodyPr wrap="square" lIns="86978" tIns="43489" rIns="86978" bIns="43489" rtlCol="0">
            <a:spAutoFit/>
          </a:bodyPr>
          <a:lstStyle/>
          <a:p>
            <a:r>
              <a:rPr lang="en-US" sz="4600" b="1" i="1" dirty="0" smtClean="0">
                <a:solidFill>
                  <a:schemeClr val="bg2">
                    <a:lumMod val="25000"/>
                  </a:schemeClr>
                </a:solidFill>
                <a:cs typeface="Arial" pitchFamily="34" charset="0"/>
              </a:rPr>
              <a:t>Technology Used to implement </a:t>
            </a:r>
            <a:r>
              <a:rPr lang="en-US" sz="4600" b="1" i="1" dirty="0" err="1" smtClean="0">
                <a:solidFill>
                  <a:schemeClr val="bg2">
                    <a:lumMod val="25000"/>
                  </a:schemeClr>
                </a:solidFill>
                <a:cs typeface="Arial" pitchFamily="34" charset="0"/>
              </a:rPr>
              <a:t>Apptendance</a:t>
            </a:r>
            <a:endParaRPr lang="en-US" sz="4600" b="1" i="1" dirty="0">
              <a:solidFill>
                <a:schemeClr val="bg2">
                  <a:lumMod val="25000"/>
                </a:schemeClr>
              </a:solidFill>
              <a:cs typeface="Arial" pitchFamily="34" charset="0"/>
            </a:endParaRPr>
          </a:p>
        </p:txBody>
      </p:sp>
      <p:sp>
        <p:nvSpPr>
          <p:cNvPr id="130" name="TextBox 129"/>
          <p:cNvSpPr txBox="1"/>
          <p:nvPr/>
        </p:nvSpPr>
        <p:spPr>
          <a:xfrm>
            <a:off x="789291" y="13127684"/>
            <a:ext cx="9138880" cy="1934487"/>
          </a:xfrm>
          <a:prstGeom prst="rect">
            <a:avLst/>
          </a:prstGeom>
          <a:noFill/>
        </p:spPr>
        <p:txBody>
          <a:bodyPr wrap="square" lIns="86978" tIns="43489" rIns="86978" bIns="43489" rtlCol="0">
            <a:spAutoFit/>
          </a:bodyPr>
          <a:lstStyle/>
          <a:p>
            <a:pPr>
              <a:spcBef>
                <a:spcPts val="1800"/>
              </a:spcBef>
            </a:pPr>
            <a:r>
              <a:rPr lang="en-US" sz="3000" dirty="0" err="1" smtClean="0">
                <a:solidFill>
                  <a:schemeClr val="bg2">
                    <a:lumMod val="25000"/>
                  </a:schemeClr>
                </a:solidFill>
                <a:cs typeface="Arial" pitchFamily="34" charset="0"/>
              </a:rPr>
              <a:t>Apptendance</a:t>
            </a:r>
            <a:r>
              <a:rPr lang="en-US" sz="3000" dirty="0" smtClean="0">
                <a:solidFill>
                  <a:schemeClr val="bg2">
                    <a:lumMod val="25000"/>
                  </a:schemeClr>
                </a:solidFill>
                <a:cs typeface="Arial" pitchFamily="34" charset="0"/>
              </a:rPr>
              <a:t> is develop by using the Swift Programming Language and support for iOS platform only.  It means that the </a:t>
            </a:r>
            <a:r>
              <a:rPr lang="en-US" sz="3000" dirty="0" err="1" smtClean="0">
                <a:solidFill>
                  <a:schemeClr val="bg2">
                    <a:lumMod val="25000"/>
                  </a:schemeClr>
                </a:solidFill>
                <a:cs typeface="Arial" pitchFamily="34" charset="0"/>
              </a:rPr>
              <a:t>Apptendance</a:t>
            </a:r>
            <a:r>
              <a:rPr lang="en-US" sz="3000" dirty="0" smtClean="0">
                <a:solidFill>
                  <a:schemeClr val="bg2">
                    <a:lumMod val="25000"/>
                  </a:schemeClr>
                </a:solidFill>
                <a:cs typeface="Arial" pitchFamily="34" charset="0"/>
              </a:rPr>
              <a:t> automated mobile attendance system is only available for iPhone and iPad devices.</a:t>
            </a:r>
            <a:endParaRPr lang="en-US" sz="3000" dirty="0">
              <a:solidFill>
                <a:schemeClr val="bg2">
                  <a:lumMod val="25000"/>
                </a:schemeClr>
              </a:solidFill>
              <a:cs typeface="Arial" pitchFamily="34" charset="0"/>
            </a:endParaRPr>
          </a:p>
        </p:txBody>
      </p:sp>
      <p:sp>
        <p:nvSpPr>
          <p:cNvPr id="136" name="Rectangle 135"/>
          <p:cNvSpPr/>
          <p:nvPr/>
        </p:nvSpPr>
        <p:spPr>
          <a:xfrm>
            <a:off x="1664940" y="34417169"/>
            <a:ext cx="20009119" cy="6892793"/>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37" name="TextBox 136"/>
          <p:cNvSpPr txBox="1"/>
          <p:nvPr/>
        </p:nvSpPr>
        <p:spPr>
          <a:xfrm>
            <a:off x="1987440" y="35648170"/>
            <a:ext cx="19494888" cy="4011979"/>
          </a:xfrm>
          <a:prstGeom prst="rect">
            <a:avLst/>
          </a:prstGeom>
          <a:noFill/>
        </p:spPr>
        <p:txBody>
          <a:bodyPr wrap="square" lIns="86978" tIns="43489" rIns="86978" bIns="43489" rtlCol="0">
            <a:spAutoFit/>
          </a:bodyPr>
          <a:lstStyle/>
          <a:p>
            <a:pPr>
              <a:spcBef>
                <a:spcPts val="1800"/>
              </a:spcBef>
            </a:pPr>
            <a:r>
              <a:rPr lang="en-US" sz="3000" dirty="0" err="1" smtClean="0">
                <a:solidFill>
                  <a:schemeClr val="bg2">
                    <a:lumMod val="25000"/>
                  </a:schemeClr>
                </a:solidFill>
                <a:cs typeface="Arial" pitchFamily="34" charset="0"/>
              </a:rPr>
              <a:t>Apptendance</a:t>
            </a:r>
            <a:r>
              <a:rPr lang="en-US" sz="3000" dirty="0" smtClean="0">
                <a:solidFill>
                  <a:schemeClr val="bg2">
                    <a:lumMod val="25000"/>
                  </a:schemeClr>
                </a:solidFill>
                <a:cs typeface="Arial" pitchFamily="34" charset="0"/>
              </a:rPr>
              <a:t> automated mobile attendance system is only support for the devices and software version as shown below.</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iPhone 4s or above</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iPad (3</a:t>
            </a:r>
            <a:r>
              <a:rPr lang="en-US" sz="3000" baseline="30000" dirty="0" smtClean="0">
                <a:solidFill>
                  <a:schemeClr val="bg2">
                    <a:lumMod val="25000"/>
                  </a:schemeClr>
                </a:solidFill>
                <a:cs typeface="Arial" pitchFamily="34" charset="0"/>
              </a:rPr>
              <a:t>rd</a:t>
            </a:r>
            <a:r>
              <a:rPr lang="en-US" sz="3000" dirty="0" smtClean="0">
                <a:solidFill>
                  <a:schemeClr val="bg2">
                    <a:lumMod val="25000"/>
                  </a:schemeClr>
                </a:solidFill>
                <a:cs typeface="Arial" pitchFamily="34" charset="0"/>
              </a:rPr>
              <a:t> generation or above)</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iPod touch</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It is require the devices installed with iOS 8.0 or later</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Not compatible with Android OS, Windows Phone OS and others.</a:t>
            </a:r>
            <a:endParaRPr lang="en-US" sz="3000" dirty="0">
              <a:solidFill>
                <a:schemeClr val="bg2">
                  <a:lumMod val="25000"/>
                </a:schemeClr>
              </a:solidFill>
              <a:cs typeface="Arial" pitchFamily="34" charset="0"/>
            </a:endParaRPr>
          </a:p>
        </p:txBody>
      </p:sp>
      <p:sp>
        <p:nvSpPr>
          <p:cNvPr id="138" name="TextBox 137"/>
          <p:cNvSpPr txBox="1"/>
          <p:nvPr/>
        </p:nvSpPr>
        <p:spPr>
          <a:xfrm>
            <a:off x="1873676" y="34552528"/>
            <a:ext cx="12899921" cy="795713"/>
          </a:xfrm>
          <a:prstGeom prst="rect">
            <a:avLst/>
          </a:prstGeom>
          <a:noFill/>
        </p:spPr>
        <p:txBody>
          <a:bodyPr wrap="square" lIns="86978" tIns="43489" rIns="86978" bIns="43489" rtlCol="0">
            <a:spAutoFit/>
          </a:bodyPr>
          <a:lstStyle/>
          <a:p>
            <a:r>
              <a:rPr lang="en-US" sz="4600" b="1" i="1" dirty="0" smtClean="0">
                <a:solidFill>
                  <a:schemeClr val="bg2">
                    <a:lumMod val="25000"/>
                  </a:schemeClr>
                </a:solidFill>
                <a:cs typeface="Arial" pitchFamily="34" charset="0"/>
              </a:rPr>
              <a:t>Hardware and Software Requirement Specification</a:t>
            </a:r>
            <a:endParaRPr lang="en-US" sz="4600" b="1" i="1" dirty="0">
              <a:solidFill>
                <a:schemeClr val="bg2">
                  <a:lumMod val="25000"/>
                </a:schemeClr>
              </a:solidFill>
              <a:cs typeface="Arial" pitchFamily="34" charset="0"/>
            </a:endParaRPr>
          </a:p>
        </p:txBody>
      </p:sp>
      <p:pic>
        <p:nvPicPr>
          <p:cNvPr id="51" name="Picture 5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36889" y="435676"/>
            <a:ext cx="10835642" cy="3009900"/>
          </a:xfrm>
          <a:prstGeom prst="rect">
            <a:avLst/>
          </a:prstGeom>
        </p:spPr>
      </p:pic>
      <p:sp>
        <p:nvSpPr>
          <p:cNvPr id="53" name="TextBox 52"/>
          <p:cNvSpPr txBox="1"/>
          <p:nvPr/>
        </p:nvSpPr>
        <p:spPr>
          <a:xfrm>
            <a:off x="11101189" y="11918635"/>
            <a:ext cx="17047310" cy="3319481"/>
          </a:xfrm>
          <a:prstGeom prst="rect">
            <a:avLst/>
          </a:prstGeom>
          <a:noFill/>
        </p:spPr>
        <p:txBody>
          <a:bodyPr wrap="square" lIns="86978" tIns="43489" rIns="86978" bIns="43489" rtlCol="0">
            <a:spAutoFit/>
          </a:bodyPr>
          <a:lstStyle/>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User is able to sign up as student</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Students take attendance based on their class schedule and intake</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Students can view their current intake timetable schedule</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Students can check their attendance history</a:t>
            </a:r>
          </a:p>
          <a:p>
            <a:pPr marL="457200" indent="-457200">
              <a:spcBef>
                <a:spcPts val="1800"/>
              </a:spcBef>
              <a:buFont typeface="Arial" panose="020B0604020202020204" pitchFamily="34" charset="0"/>
              <a:buChar char="•"/>
            </a:pPr>
            <a:r>
              <a:rPr lang="en-US" sz="3000" dirty="0" smtClean="0">
                <a:solidFill>
                  <a:schemeClr val="bg2">
                    <a:lumMod val="25000"/>
                  </a:schemeClr>
                </a:solidFill>
                <a:cs typeface="Arial" pitchFamily="34" charset="0"/>
              </a:rPr>
              <a:t>Students can provide feedback and report bug to developer to enhance the system in the future</a:t>
            </a:r>
            <a:endParaRPr lang="en-US" sz="3000" dirty="0">
              <a:solidFill>
                <a:schemeClr val="bg2">
                  <a:lumMod val="25000"/>
                </a:schemeClr>
              </a:solidFill>
              <a:cs typeface="Arial"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51617" y="25630002"/>
            <a:ext cx="5438170" cy="7250893"/>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19815" y="25604503"/>
            <a:ext cx="5526426" cy="7368568"/>
          </a:xfrm>
          <a:prstGeom prst="rect">
            <a:avLst/>
          </a:prstGeom>
        </p:spPr>
      </p:pic>
    </p:spTree>
    <p:extLst>
      <p:ext uri="{BB962C8B-B14F-4D97-AF65-F5344CB8AC3E}">
        <p14:creationId xmlns:p14="http://schemas.microsoft.com/office/powerpoint/2010/main" val="3169697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978</TotalTime>
  <Words>568</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Dhason Padmakumar</cp:lastModifiedBy>
  <cp:revision>15</cp:revision>
  <dcterms:created xsi:type="dcterms:W3CDTF">2012-08-06T20:12:21Z</dcterms:created>
  <dcterms:modified xsi:type="dcterms:W3CDTF">2022-03-17T09:45:11Z</dcterms:modified>
  <cp:category>templates for scientific poster</cp:category>
</cp:coreProperties>
</file>