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42794238" cy="30267275"/>
  <p:notesSz cx="6858000" cy="9144000"/>
  <p:defaultTextStyle>
    <a:defPPr>
      <a:defRPr lang="en-US"/>
    </a:defPPr>
    <a:lvl1pPr algn="l" rtl="0" fontAlgn="base">
      <a:spcBef>
        <a:spcPct val="0"/>
      </a:spcBef>
      <a:spcAft>
        <a:spcPct val="0"/>
      </a:spcAft>
      <a:defRPr sz="3800" kern="1200">
        <a:solidFill>
          <a:schemeClr val="tx1"/>
        </a:solidFill>
        <a:latin typeface="Arial" charset="0"/>
        <a:ea typeface="+mn-ea"/>
        <a:cs typeface="+mn-cs"/>
      </a:defRPr>
    </a:lvl1pPr>
    <a:lvl2pPr marL="457200" algn="l" rtl="0" fontAlgn="base">
      <a:spcBef>
        <a:spcPct val="0"/>
      </a:spcBef>
      <a:spcAft>
        <a:spcPct val="0"/>
      </a:spcAft>
      <a:defRPr sz="3800" kern="1200">
        <a:solidFill>
          <a:schemeClr val="tx1"/>
        </a:solidFill>
        <a:latin typeface="Arial" charset="0"/>
        <a:ea typeface="+mn-ea"/>
        <a:cs typeface="+mn-cs"/>
      </a:defRPr>
    </a:lvl2pPr>
    <a:lvl3pPr marL="914400" algn="l" rtl="0" fontAlgn="base">
      <a:spcBef>
        <a:spcPct val="0"/>
      </a:spcBef>
      <a:spcAft>
        <a:spcPct val="0"/>
      </a:spcAft>
      <a:defRPr sz="3800" kern="1200">
        <a:solidFill>
          <a:schemeClr val="tx1"/>
        </a:solidFill>
        <a:latin typeface="Arial" charset="0"/>
        <a:ea typeface="+mn-ea"/>
        <a:cs typeface="+mn-cs"/>
      </a:defRPr>
    </a:lvl3pPr>
    <a:lvl4pPr marL="1371600" algn="l" rtl="0" fontAlgn="base">
      <a:spcBef>
        <a:spcPct val="0"/>
      </a:spcBef>
      <a:spcAft>
        <a:spcPct val="0"/>
      </a:spcAft>
      <a:defRPr sz="3800" kern="1200">
        <a:solidFill>
          <a:schemeClr val="tx1"/>
        </a:solidFill>
        <a:latin typeface="Arial" charset="0"/>
        <a:ea typeface="+mn-ea"/>
        <a:cs typeface="+mn-cs"/>
      </a:defRPr>
    </a:lvl4pPr>
    <a:lvl5pPr marL="1828800" algn="l" rtl="0" fontAlgn="base">
      <a:spcBef>
        <a:spcPct val="0"/>
      </a:spcBef>
      <a:spcAft>
        <a:spcPct val="0"/>
      </a:spcAft>
      <a:defRPr sz="3800" kern="1200">
        <a:solidFill>
          <a:schemeClr val="tx1"/>
        </a:solidFill>
        <a:latin typeface="Arial" charset="0"/>
        <a:ea typeface="+mn-ea"/>
        <a:cs typeface="+mn-cs"/>
      </a:defRPr>
    </a:lvl5pPr>
    <a:lvl6pPr marL="2286000" algn="l" defTabSz="914400" rtl="0" eaLnBrk="1" latinLnBrk="0" hangingPunct="1">
      <a:defRPr sz="3800" kern="1200">
        <a:solidFill>
          <a:schemeClr val="tx1"/>
        </a:solidFill>
        <a:latin typeface="Arial" charset="0"/>
        <a:ea typeface="+mn-ea"/>
        <a:cs typeface="+mn-cs"/>
      </a:defRPr>
    </a:lvl6pPr>
    <a:lvl7pPr marL="2743200" algn="l" defTabSz="914400" rtl="0" eaLnBrk="1" latinLnBrk="0" hangingPunct="1">
      <a:defRPr sz="3800" kern="1200">
        <a:solidFill>
          <a:schemeClr val="tx1"/>
        </a:solidFill>
        <a:latin typeface="Arial" charset="0"/>
        <a:ea typeface="+mn-ea"/>
        <a:cs typeface="+mn-cs"/>
      </a:defRPr>
    </a:lvl7pPr>
    <a:lvl8pPr marL="3200400" algn="l" defTabSz="914400" rtl="0" eaLnBrk="1" latinLnBrk="0" hangingPunct="1">
      <a:defRPr sz="3800" kern="1200">
        <a:solidFill>
          <a:schemeClr val="tx1"/>
        </a:solidFill>
        <a:latin typeface="Arial" charset="0"/>
        <a:ea typeface="+mn-ea"/>
        <a:cs typeface="+mn-cs"/>
      </a:defRPr>
    </a:lvl8pPr>
    <a:lvl9pPr marL="3657600" algn="l" defTabSz="914400" rtl="0" eaLnBrk="1" latinLnBrk="0" hangingPunct="1">
      <a:defRPr sz="3800" kern="1200">
        <a:solidFill>
          <a:schemeClr val="tx1"/>
        </a:solidFill>
        <a:latin typeface="Arial" charset="0"/>
        <a:ea typeface="+mn-ea"/>
        <a:cs typeface="+mn-cs"/>
      </a:defRPr>
    </a:lvl9pPr>
  </p:defaultTextStyle>
  <p:extLst>
    <p:ext uri="{EFAFB233-063F-42B5-8137-9DF3F51BA10A}">
      <p15:sldGuideLst xmlns="" xmlns:p15="http://schemas.microsoft.com/office/powerpoint/2012/main">
        <p15:guide id="1" orient="horz" pos="9533">
          <p15:clr>
            <a:srgbClr val="A4A3A4"/>
          </p15:clr>
        </p15:guide>
        <p15:guide id="2" pos="1347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80"/>
    <a:srgbClr val="DDDDDD"/>
    <a:srgbClr val="336600"/>
    <a:srgbClr val="669900"/>
    <a:srgbClr val="87C5CB"/>
    <a:srgbClr val="5BFFFF"/>
    <a:srgbClr val="808000"/>
    <a:srgbClr val="D1F0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p:scale>
          <a:sx n="33" d="100"/>
          <a:sy n="33" d="100"/>
        </p:scale>
        <p:origin x="-72" y="-72"/>
      </p:cViewPr>
      <p:guideLst>
        <p:guide orient="horz" pos="9533"/>
        <p:guide pos="13479"/>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9219" name="Rectangle 3"/>
          <p:cNvSpPr>
            <a:spLocks noGrp="1" noChangeArrowheads="1"/>
          </p:cNvSpPr>
          <p:nvPr>
            <p:ph type="dt" idx="1"/>
          </p:nvPr>
        </p:nvSpPr>
        <p:spPr bwMode="auto">
          <a:xfrm>
            <a:off x="3884613"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3076" name="Rectangle 4"/>
          <p:cNvSpPr>
            <a:spLocks noGrp="1" noRot="1" noChangeAspect="1" noChangeArrowheads="1" noTextEdit="1"/>
          </p:cNvSpPr>
          <p:nvPr>
            <p:ph type="sldImg" idx="2"/>
          </p:nvPr>
        </p:nvSpPr>
        <p:spPr bwMode="auto">
          <a:xfrm>
            <a:off x="1006475" y="685800"/>
            <a:ext cx="484505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21" name="Rectangle 5"/>
          <p:cNvSpPr>
            <a:spLocks noGrp="1" noChangeArrowheads="1"/>
          </p:cNvSpPr>
          <p:nvPr>
            <p:ph type="body" sz="quarter" idx="3"/>
          </p:nvPr>
        </p:nvSpPr>
        <p:spPr bwMode="auto">
          <a:xfrm>
            <a:off x="685800" y="4343400"/>
            <a:ext cx="5486400" cy="4114800"/>
          </a:xfrm>
          <a:prstGeom prst="rect">
            <a:avLst/>
          </a:prstGeom>
          <a:noFill/>
          <a:ln>
            <a:noFill/>
          </a:ln>
          <a:effectLs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9222" name="Rectangle 6"/>
          <p:cNvSpPr>
            <a:spLocks noGrp="1" noChangeArrowheads="1"/>
          </p:cNvSpPr>
          <p:nvPr>
            <p:ph type="ftr" sz="quarter" idx="4"/>
          </p:nvPr>
        </p:nvSpPr>
        <p:spPr bwMode="auto">
          <a:xfrm>
            <a:off x="0"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9223" name="Rectangle 7"/>
          <p:cNvSpPr>
            <a:spLocks noGrp="1" noChangeArrowheads="1"/>
          </p:cNvSpPr>
          <p:nvPr>
            <p:ph type="sldNum" sz="quarter" idx="5"/>
          </p:nvPr>
        </p:nvSpPr>
        <p:spPr bwMode="auto">
          <a:xfrm>
            <a:off x="3884613"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a:defRPr sz="1200"/>
            </a:lvl1pPr>
          </a:lstStyle>
          <a:p>
            <a:pPr>
              <a:defRPr/>
            </a:pPr>
            <a:fld id="{C0E4B3A6-909A-4258-90E0-7E8460C3F784}" type="slidenum">
              <a:rPr lang="en-US"/>
              <a:pPr>
                <a:defRPr/>
              </a:pPr>
              <a:t>‹#›</a:t>
            </a:fld>
            <a:endParaRPr lang="en-US"/>
          </a:p>
        </p:txBody>
      </p:sp>
    </p:spTree>
    <p:extLst>
      <p:ext uri="{BB962C8B-B14F-4D97-AF65-F5344CB8AC3E}">
        <p14:creationId xmlns:p14="http://schemas.microsoft.com/office/powerpoint/2010/main" val="340283569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800">
                <a:solidFill>
                  <a:schemeClr val="tx1"/>
                </a:solidFill>
                <a:latin typeface="Arial" charset="0"/>
              </a:defRPr>
            </a:lvl1pPr>
            <a:lvl2pPr marL="742950" indent="-285750" eaLnBrk="0" hangingPunct="0">
              <a:defRPr sz="3800">
                <a:solidFill>
                  <a:schemeClr val="tx1"/>
                </a:solidFill>
                <a:latin typeface="Arial" charset="0"/>
              </a:defRPr>
            </a:lvl2pPr>
            <a:lvl3pPr marL="1143000" indent="-228600" eaLnBrk="0" hangingPunct="0">
              <a:defRPr sz="3800">
                <a:solidFill>
                  <a:schemeClr val="tx1"/>
                </a:solidFill>
                <a:latin typeface="Arial" charset="0"/>
              </a:defRPr>
            </a:lvl3pPr>
            <a:lvl4pPr marL="1600200" indent="-228600" eaLnBrk="0" hangingPunct="0">
              <a:defRPr sz="3800">
                <a:solidFill>
                  <a:schemeClr val="tx1"/>
                </a:solidFill>
                <a:latin typeface="Arial" charset="0"/>
              </a:defRPr>
            </a:lvl4pPr>
            <a:lvl5pPr marL="2057400" indent="-228600" eaLnBrk="0" hangingPunct="0">
              <a:defRPr sz="3800">
                <a:solidFill>
                  <a:schemeClr val="tx1"/>
                </a:solidFill>
                <a:latin typeface="Arial" charset="0"/>
              </a:defRPr>
            </a:lvl5pPr>
            <a:lvl6pPr marL="2514600" indent="-228600" eaLnBrk="0" fontAlgn="base" hangingPunct="0">
              <a:spcBef>
                <a:spcPct val="0"/>
              </a:spcBef>
              <a:spcAft>
                <a:spcPct val="0"/>
              </a:spcAft>
              <a:defRPr sz="3800">
                <a:solidFill>
                  <a:schemeClr val="tx1"/>
                </a:solidFill>
                <a:latin typeface="Arial" charset="0"/>
              </a:defRPr>
            </a:lvl6pPr>
            <a:lvl7pPr marL="2971800" indent="-228600" eaLnBrk="0" fontAlgn="base" hangingPunct="0">
              <a:spcBef>
                <a:spcPct val="0"/>
              </a:spcBef>
              <a:spcAft>
                <a:spcPct val="0"/>
              </a:spcAft>
              <a:defRPr sz="3800">
                <a:solidFill>
                  <a:schemeClr val="tx1"/>
                </a:solidFill>
                <a:latin typeface="Arial" charset="0"/>
              </a:defRPr>
            </a:lvl7pPr>
            <a:lvl8pPr marL="3429000" indent="-228600" eaLnBrk="0" fontAlgn="base" hangingPunct="0">
              <a:spcBef>
                <a:spcPct val="0"/>
              </a:spcBef>
              <a:spcAft>
                <a:spcPct val="0"/>
              </a:spcAft>
              <a:defRPr sz="3800">
                <a:solidFill>
                  <a:schemeClr val="tx1"/>
                </a:solidFill>
                <a:latin typeface="Arial" charset="0"/>
              </a:defRPr>
            </a:lvl8pPr>
            <a:lvl9pPr marL="3886200" indent="-228600" eaLnBrk="0" fontAlgn="base" hangingPunct="0">
              <a:spcBef>
                <a:spcPct val="0"/>
              </a:spcBef>
              <a:spcAft>
                <a:spcPct val="0"/>
              </a:spcAft>
              <a:defRPr sz="3800">
                <a:solidFill>
                  <a:schemeClr val="tx1"/>
                </a:solidFill>
                <a:latin typeface="Arial" charset="0"/>
              </a:defRPr>
            </a:lvl9pPr>
          </a:lstStyle>
          <a:p>
            <a:pPr eaLnBrk="1" hangingPunct="1"/>
            <a:fld id="{11CC2321-9E23-4B14-8786-428E64840BEA}" type="slidenum">
              <a:rPr lang="en-US" sz="1200" smtClean="0"/>
              <a:pPr eaLnBrk="1" hangingPunct="1"/>
              <a:t>1</a:t>
            </a:fld>
            <a:endParaRPr lang="en-US" sz="1200" smtClean="0"/>
          </a:p>
        </p:txBody>
      </p:sp>
      <p:sp>
        <p:nvSpPr>
          <p:cNvPr id="4099" name="Rectangle 2"/>
          <p:cNvSpPr>
            <a:spLocks noGrp="1" noRot="1" noChangeAspect="1" noChangeArrowheads="1" noTextEdit="1"/>
          </p:cNvSpPr>
          <p:nvPr>
            <p:ph type="sldImg"/>
          </p:nvPr>
        </p:nvSpPr>
        <p:spPr>
          <a:xfrm>
            <a:off x="1006475" y="685800"/>
            <a:ext cx="4845050" cy="3429000"/>
          </a:xfrm>
          <a:ln/>
        </p:spPr>
      </p:sp>
      <p:sp>
        <p:nvSpPr>
          <p:cNvPr id="410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6813501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08861" y="9402223"/>
            <a:ext cx="36376518" cy="6488347"/>
          </a:xfrm>
        </p:spPr>
        <p:txBody>
          <a:bodyPr/>
          <a:lstStyle/>
          <a:p>
            <a:r>
              <a:rPr lang="en-US" smtClean="0"/>
              <a:t>Click to edit Master title style</a:t>
            </a:r>
            <a:endParaRPr lang="en-US"/>
          </a:p>
        </p:txBody>
      </p:sp>
      <p:sp>
        <p:nvSpPr>
          <p:cNvPr id="3" name="Subtitle 2"/>
          <p:cNvSpPr>
            <a:spLocks noGrp="1"/>
          </p:cNvSpPr>
          <p:nvPr>
            <p:ph type="subTitle" idx="1"/>
          </p:nvPr>
        </p:nvSpPr>
        <p:spPr>
          <a:xfrm>
            <a:off x="6419490" y="17151707"/>
            <a:ext cx="29955259" cy="773447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4B44B80-8EBA-4051-B22E-612816C3D257}" type="slidenum">
              <a:rPr lang="en-US"/>
              <a:pPr>
                <a:defRPr/>
              </a:pPr>
              <a:t>‹#›</a:t>
            </a:fld>
            <a:endParaRPr lang="en-US"/>
          </a:p>
        </p:txBody>
      </p:sp>
    </p:spTree>
    <p:extLst>
      <p:ext uri="{BB962C8B-B14F-4D97-AF65-F5344CB8AC3E}">
        <p14:creationId xmlns:p14="http://schemas.microsoft.com/office/powerpoint/2010/main" val="19361082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9D44546-705D-45BB-9E5D-185718CC64FC}" type="slidenum">
              <a:rPr lang="en-US"/>
              <a:pPr>
                <a:defRPr/>
              </a:pPr>
              <a:t>‹#›</a:t>
            </a:fld>
            <a:endParaRPr lang="en-US"/>
          </a:p>
        </p:txBody>
      </p:sp>
    </p:spTree>
    <p:extLst>
      <p:ext uri="{BB962C8B-B14F-4D97-AF65-F5344CB8AC3E}">
        <p14:creationId xmlns:p14="http://schemas.microsoft.com/office/powerpoint/2010/main" val="9795874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027240" y="1211092"/>
            <a:ext cx="9628350" cy="2582702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138650" y="1211092"/>
            <a:ext cx="28718769" cy="258270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A746FF6-44B1-473D-8EBF-4C75429EF18D}" type="slidenum">
              <a:rPr lang="en-US"/>
              <a:pPr>
                <a:defRPr/>
              </a:pPr>
              <a:t>‹#›</a:t>
            </a:fld>
            <a:endParaRPr lang="en-US"/>
          </a:p>
        </p:txBody>
      </p:sp>
    </p:spTree>
    <p:extLst>
      <p:ext uri="{BB962C8B-B14F-4D97-AF65-F5344CB8AC3E}">
        <p14:creationId xmlns:p14="http://schemas.microsoft.com/office/powerpoint/2010/main" val="13623111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hart" preserve="1">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2138653" y="1211092"/>
            <a:ext cx="38516937" cy="5044546"/>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2138650" y="7061364"/>
            <a:ext cx="19173559" cy="1997675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hart Placeholder 3"/>
          <p:cNvSpPr>
            <a:spLocks noGrp="1"/>
          </p:cNvSpPr>
          <p:nvPr>
            <p:ph type="chart" sz="half" idx="2"/>
          </p:nvPr>
        </p:nvSpPr>
        <p:spPr>
          <a:xfrm>
            <a:off x="21482030" y="7061364"/>
            <a:ext cx="19173560" cy="19976752"/>
          </a:xfrm>
        </p:spPr>
        <p:txBody>
          <a:bodyPr/>
          <a:lstStyle/>
          <a:p>
            <a:pPr lvl="0"/>
            <a:endParaRPr lang="en-US" noProof="0" smtClean="0"/>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C0052005-1A38-45E9-B8B9-71FBD57CA274}" type="slidenum">
              <a:rPr lang="en-US"/>
              <a:pPr>
                <a:defRPr/>
              </a:pPr>
              <a:t>‹#›</a:t>
            </a:fld>
            <a:endParaRPr lang="en-US"/>
          </a:p>
        </p:txBody>
      </p:sp>
    </p:spTree>
    <p:extLst>
      <p:ext uri="{BB962C8B-B14F-4D97-AF65-F5344CB8AC3E}">
        <p14:creationId xmlns:p14="http://schemas.microsoft.com/office/powerpoint/2010/main" val="1415104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0BDA86E-1CE6-4F3C-9078-38DF9918415D}" type="slidenum">
              <a:rPr lang="en-US"/>
              <a:pPr>
                <a:defRPr/>
              </a:pPr>
              <a:t>‹#›</a:t>
            </a:fld>
            <a:endParaRPr lang="en-US"/>
          </a:p>
        </p:txBody>
      </p:sp>
    </p:spTree>
    <p:extLst>
      <p:ext uri="{BB962C8B-B14F-4D97-AF65-F5344CB8AC3E}">
        <p14:creationId xmlns:p14="http://schemas.microsoft.com/office/powerpoint/2010/main" val="30022412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380449" y="19450027"/>
            <a:ext cx="36374748" cy="601041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3380449" y="12829060"/>
            <a:ext cx="36374748" cy="662096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2709648-1B8A-4ED1-8D63-BC51EADE7332}" type="slidenum">
              <a:rPr lang="en-US"/>
              <a:pPr>
                <a:defRPr/>
              </a:pPr>
              <a:t>‹#›</a:t>
            </a:fld>
            <a:endParaRPr lang="en-US"/>
          </a:p>
        </p:txBody>
      </p:sp>
    </p:spTree>
    <p:extLst>
      <p:ext uri="{BB962C8B-B14F-4D97-AF65-F5344CB8AC3E}">
        <p14:creationId xmlns:p14="http://schemas.microsoft.com/office/powerpoint/2010/main" val="38553695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138650" y="7061364"/>
            <a:ext cx="19173559" cy="1997675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1482030" y="7061364"/>
            <a:ext cx="19173560" cy="1997675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C3114A3F-74EB-45D5-865C-5F327D41E20C}" type="slidenum">
              <a:rPr lang="en-US"/>
              <a:pPr>
                <a:defRPr/>
              </a:pPr>
              <a:t>‹#›</a:t>
            </a:fld>
            <a:endParaRPr lang="en-US"/>
          </a:p>
        </p:txBody>
      </p:sp>
    </p:spTree>
    <p:extLst>
      <p:ext uri="{BB962C8B-B14F-4D97-AF65-F5344CB8AC3E}">
        <p14:creationId xmlns:p14="http://schemas.microsoft.com/office/powerpoint/2010/main" val="17336816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40420" y="1212343"/>
            <a:ext cx="38513400" cy="5044546"/>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40419" y="6774856"/>
            <a:ext cx="18908219" cy="282379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140419" y="9598650"/>
            <a:ext cx="18908219" cy="1743821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1738527" y="6774856"/>
            <a:ext cx="18915293" cy="282379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21738527" y="9598650"/>
            <a:ext cx="18915293" cy="1743821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7F53B189-B2E8-4728-AA38-F8355882F161}" type="slidenum">
              <a:rPr lang="en-US"/>
              <a:pPr>
                <a:defRPr/>
              </a:pPr>
              <a:t>‹#›</a:t>
            </a:fld>
            <a:endParaRPr lang="en-US"/>
          </a:p>
        </p:txBody>
      </p:sp>
    </p:spTree>
    <p:extLst>
      <p:ext uri="{BB962C8B-B14F-4D97-AF65-F5344CB8AC3E}">
        <p14:creationId xmlns:p14="http://schemas.microsoft.com/office/powerpoint/2010/main" val="1982391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C297889C-140D-46B2-90B8-10B3D4A10C80}" type="slidenum">
              <a:rPr lang="en-US"/>
              <a:pPr>
                <a:defRPr/>
              </a:pPr>
              <a:t>‹#›</a:t>
            </a:fld>
            <a:endParaRPr lang="en-US"/>
          </a:p>
        </p:txBody>
      </p:sp>
    </p:spTree>
    <p:extLst>
      <p:ext uri="{BB962C8B-B14F-4D97-AF65-F5344CB8AC3E}">
        <p14:creationId xmlns:p14="http://schemas.microsoft.com/office/powerpoint/2010/main" val="39065677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EF558191-33ED-48A4-AB4D-BD79F45BD5B7}" type="slidenum">
              <a:rPr lang="en-US"/>
              <a:pPr>
                <a:defRPr/>
              </a:pPr>
              <a:t>‹#›</a:t>
            </a:fld>
            <a:endParaRPr lang="en-US"/>
          </a:p>
        </p:txBody>
      </p:sp>
    </p:spTree>
    <p:extLst>
      <p:ext uri="{BB962C8B-B14F-4D97-AF65-F5344CB8AC3E}">
        <p14:creationId xmlns:p14="http://schemas.microsoft.com/office/powerpoint/2010/main" val="7356164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40419" y="1204836"/>
            <a:ext cx="14079008" cy="5128371"/>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16730652" y="1204836"/>
            <a:ext cx="23923167" cy="2583202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40419" y="6333207"/>
            <a:ext cx="14079008" cy="2070365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D2E5D23-2446-4F86-ABED-E139B120564D}" type="slidenum">
              <a:rPr lang="en-US"/>
              <a:pPr>
                <a:defRPr/>
              </a:pPr>
              <a:t>‹#›</a:t>
            </a:fld>
            <a:endParaRPr lang="en-US"/>
          </a:p>
        </p:txBody>
      </p:sp>
    </p:spTree>
    <p:extLst>
      <p:ext uri="{BB962C8B-B14F-4D97-AF65-F5344CB8AC3E}">
        <p14:creationId xmlns:p14="http://schemas.microsoft.com/office/powerpoint/2010/main" val="29503278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8323" y="21186592"/>
            <a:ext cx="25676189" cy="2502255"/>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8388323" y="2704938"/>
            <a:ext cx="25676189" cy="1816011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8388323" y="23688847"/>
            <a:ext cx="25676189" cy="355195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74E574D0-DC8E-492E-8D52-3ABBD968B289}" type="slidenum">
              <a:rPr lang="en-US"/>
              <a:pPr>
                <a:defRPr/>
              </a:pPr>
              <a:t>‹#›</a:t>
            </a:fld>
            <a:endParaRPr lang="en-US"/>
          </a:p>
        </p:txBody>
      </p:sp>
    </p:spTree>
    <p:extLst>
      <p:ext uri="{BB962C8B-B14F-4D97-AF65-F5344CB8AC3E}">
        <p14:creationId xmlns:p14="http://schemas.microsoft.com/office/powerpoint/2010/main" val="16504359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139039" y="1211500"/>
            <a:ext cx="38516161" cy="5043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70207" tIns="235104" rIns="470207" bIns="235104"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2139039" y="7061279"/>
            <a:ext cx="38516161" cy="19976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70207" tIns="235104" rIns="470207" bIns="235104"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2139040" y="27563577"/>
            <a:ext cx="9988165" cy="2101878"/>
          </a:xfrm>
          <a:prstGeom prst="rect">
            <a:avLst/>
          </a:prstGeom>
          <a:noFill/>
          <a:ln>
            <a:noFill/>
          </a:ln>
          <a:effectLst/>
          <a:extLst/>
        </p:spPr>
        <p:txBody>
          <a:bodyPr vert="horz" wrap="square" lIns="470207" tIns="235104" rIns="470207" bIns="235104" numCol="1" anchor="t" anchorCtr="0" compatLnSpc="1">
            <a:prstTxWarp prst="textNoShape">
              <a:avLst/>
            </a:prstTxWarp>
          </a:bodyPr>
          <a:lstStyle>
            <a:lvl1pPr>
              <a:defRPr sz="7100"/>
            </a:lvl1pPr>
          </a:lstStyle>
          <a:p>
            <a:pPr>
              <a:defRPr/>
            </a:pPr>
            <a:endParaRPr lang="en-US"/>
          </a:p>
        </p:txBody>
      </p:sp>
      <p:sp>
        <p:nvSpPr>
          <p:cNvPr id="1029" name="Rectangle 5"/>
          <p:cNvSpPr>
            <a:spLocks noGrp="1" noChangeArrowheads="1"/>
          </p:cNvSpPr>
          <p:nvPr>
            <p:ph type="ftr" sz="quarter" idx="3"/>
          </p:nvPr>
        </p:nvSpPr>
        <p:spPr bwMode="auto">
          <a:xfrm>
            <a:off x="14620879" y="27563577"/>
            <a:ext cx="13552481" cy="2101878"/>
          </a:xfrm>
          <a:prstGeom prst="rect">
            <a:avLst/>
          </a:prstGeom>
          <a:noFill/>
          <a:ln>
            <a:noFill/>
          </a:ln>
          <a:effectLst/>
          <a:extLst/>
        </p:spPr>
        <p:txBody>
          <a:bodyPr vert="horz" wrap="square" lIns="470207" tIns="235104" rIns="470207" bIns="235104" numCol="1" anchor="t" anchorCtr="0" compatLnSpc="1">
            <a:prstTxWarp prst="textNoShape">
              <a:avLst/>
            </a:prstTxWarp>
          </a:bodyPr>
          <a:lstStyle>
            <a:lvl1pPr algn="ctr">
              <a:defRPr sz="7100"/>
            </a:lvl1pPr>
          </a:lstStyle>
          <a:p>
            <a:pPr>
              <a:defRPr/>
            </a:pPr>
            <a:endParaRPr lang="en-US"/>
          </a:p>
        </p:txBody>
      </p:sp>
      <p:sp>
        <p:nvSpPr>
          <p:cNvPr id="1030" name="Rectangle 6"/>
          <p:cNvSpPr>
            <a:spLocks noGrp="1" noChangeArrowheads="1"/>
          </p:cNvSpPr>
          <p:nvPr>
            <p:ph type="sldNum" sz="quarter" idx="4"/>
          </p:nvPr>
        </p:nvSpPr>
        <p:spPr bwMode="auto">
          <a:xfrm>
            <a:off x="30667036" y="27563577"/>
            <a:ext cx="9988165" cy="2101878"/>
          </a:xfrm>
          <a:prstGeom prst="rect">
            <a:avLst/>
          </a:prstGeom>
          <a:noFill/>
          <a:ln>
            <a:noFill/>
          </a:ln>
          <a:effectLst/>
          <a:extLst/>
        </p:spPr>
        <p:txBody>
          <a:bodyPr vert="horz" wrap="square" lIns="470207" tIns="235104" rIns="470207" bIns="235104" numCol="1" anchor="t" anchorCtr="0" compatLnSpc="1">
            <a:prstTxWarp prst="textNoShape">
              <a:avLst/>
            </a:prstTxWarp>
          </a:bodyPr>
          <a:lstStyle>
            <a:lvl1pPr algn="r">
              <a:defRPr sz="7100"/>
            </a:lvl1pPr>
          </a:lstStyle>
          <a:p>
            <a:pPr>
              <a:defRPr/>
            </a:pPr>
            <a:fld id="{A2B8E006-547F-42DE-B532-F62F41DC51C5}"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4703763" rtl="0" eaLnBrk="0" fontAlgn="base" hangingPunct="0">
        <a:spcBef>
          <a:spcPct val="0"/>
        </a:spcBef>
        <a:spcAft>
          <a:spcPct val="0"/>
        </a:spcAft>
        <a:defRPr sz="22700">
          <a:solidFill>
            <a:schemeClr val="tx2"/>
          </a:solidFill>
          <a:latin typeface="+mj-lt"/>
          <a:ea typeface="+mj-ea"/>
          <a:cs typeface="+mj-cs"/>
        </a:defRPr>
      </a:lvl1pPr>
      <a:lvl2pPr algn="ctr" defTabSz="4703763" rtl="0" eaLnBrk="0" fontAlgn="base" hangingPunct="0">
        <a:spcBef>
          <a:spcPct val="0"/>
        </a:spcBef>
        <a:spcAft>
          <a:spcPct val="0"/>
        </a:spcAft>
        <a:defRPr sz="22700">
          <a:solidFill>
            <a:schemeClr val="tx2"/>
          </a:solidFill>
          <a:latin typeface="Arial" charset="0"/>
        </a:defRPr>
      </a:lvl2pPr>
      <a:lvl3pPr algn="ctr" defTabSz="4703763" rtl="0" eaLnBrk="0" fontAlgn="base" hangingPunct="0">
        <a:spcBef>
          <a:spcPct val="0"/>
        </a:spcBef>
        <a:spcAft>
          <a:spcPct val="0"/>
        </a:spcAft>
        <a:defRPr sz="22700">
          <a:solidFill>
            <a:schemeClr val="tx2"/>
          </a:solidFill>
          <a:latin typeface="Arial" charset="0"/>
        </a:defRPr>
      </a:lvl3pPr>
      <a:lvl4pPr algn="ctr" defTabSz="4703763" rtl="0" eaLnBrk="0" fontAlgn="base" hangingPunct="0">
        <a:spcBef>
          <a:spcPct val="0"/>
        </a:spcBef>
        <a:spcAft>
          <a:spcPct val="0"/>
        </a:spcAft>
        <a:defRPr sz="22700">
          <a:solidFill>
            <a:schemeClr val="tx2"/>
          </a:solidFill>
          <a:latin typeface="Arial" charset="0"/>
        </a:defRPr>
      </a:lvl4pPr>
      <a:lvl5pPr algn="ctr" defTabSz="4703763" rtl="0" eaLnBrk="0" fontAlgn="base" hangingPunct="0">
        <a:spcBef>
          <a:spcPct val="0"/>
        </a:spcBef>
        <a:spcAft>
          <a:spcPct val="0"/>
        </a:spcAft>
        <a:defRPr sz="22700">
          <a:solidFill>
            <a:schemeClr val="tx2"/>
          </a:solidFill>
          <a:latin typeface="Arial" charset="0"/>
        </a:defRPr>
      </a:lvl5pPr>
      <a:lvl6pPr marL="457200" algn="ctr" defTabSz="4703763" rtl="0" fontAlgn="base">
        <a:spcBef>
          <a:spcPct val="0"/>
        </a:spcBef>
        <a:spcAft>
          <a:spcPct val="0"/>
        </a:spcAft>
        <a:defRPr sz="22700">
          <a:solidFill>
            <a:schemeClr val="tx2"/>
          </a:solidFill>
          <a:latin typeface="Arial" charset="0"/>
        </a:defRPr>
      </a:lvl6pPr>
      <a:lvl7pPr marL="914400" algn="ctr" defTabSz="4703763" rtl="0" fontAlgn="base">
        <a:spcBef>
          <a:spcPct val="0"/>
        </a:spcBef>
        <a:spcAft>
          <a:spcPct val="0"/>
        </a:spcAft>
        <a:defRPr sz="22700">
          <a:solidFill>
            <a:schemeClr val="tx2"/>
          </a:solidFill>
          <a:latin typeface="Arial" charset="0"/>
        </a:defRPr>
      </a:lvl7pPr>
      <a:lvl8pPr marL="1371600" algn="ctr" defTabSz="4703763" rtl="0" fontAlgn="base">
        <a:spcBef>
          <a:spcPct val="0"/>
        </a:spcBef>
        <a:spcAft>
          <a:spcPct val="0"/>
        </a:spcAft>
        <a:defRPr sz="22700">
          <a:solidFill>
            <a:schemeClr val="tx2"/>
          </a:solidFill>
          <a:latin typeface="Arial" charset="0"/>
        </a:defRPr>
      </a:lvl8pPr>
      <a:lvl9pPr marL="1828800" algn="ctr" defTabSz="4703763" rtl="0" fontAlgn="base">
        <a:spcBef>
          <a:spcPct val="0"/>
        </a:spcBef>
        <a:spcAft>
          <a:spcPct val="0"/>
        </a:spcAft>
        <a:defRPr sz="22700">
          <a:solidFill>
            <a:schemeClr val="tx2"/>
          </a:solidFill>
          <a:latin typeface="Arial" charset="0"/>
        </a:defRPr>
      </a:lvl9pPr>
    </p:titleStyle>
    <p:bodyStyle>
      <a:lvl1pPr marL="1762125" indent="-1762125" algn="l" defTabSz="4703763" rtl="0" eaLnBrk="0" fontAlgn="base" hangingPunct="0">
        <a:spcBef>
          <a:spcPct val="20000"/>
        </a:spcBef>
        <a:spcAft>
          <a:spcPct val="0"/>
        </a:spcAft>
        <a:buChar char="•"/>
        <a:defRPr sz="16500">
          <a:solidFill>
            <a:schemeClr val="tx1"/>
          </a:solidFill>
          <a:latin typeface="+mn-lt"/>
          <a:ea typeface="+mn-ea"/>
          <a:cs typeface="+mn-cs"/>
        </a:defRPr>
      </a:lvl1pPr>
      <a:lvl2pPr marL="3822700" indent="-1471613" algn="l" defTabSz="4703763" rtl="0" eaLnBrk="0" fontAlgn="base" hangingPunct="0">
        <a:spcBef>
          <a:spcPct val="20000"/>
        </a:spcBef>
        <a:spcAft>
          <a:spcPct val="0"/>
        </a:spcAft>
        <a:buChar char="–"/>
        <a:defRPr sz="14400">
          <a:solidFill>
            <a:schemeClr val="tx1"/>
          </a:solidFill>
          <a:latin typeface="+mn-lt"/>
        </a:defRPr>
      </a:lvl2pPr>
      <a:lvl3pPr marL="5875338" indent="-1171575" algn="l" defTabSz="4703763" rtl="0" eaLnBrk="0" fontAlgn="base" hangingPunct="0">
        <a:spcBef>
          <a:spcPct val="20000"/>
        </a:spcBef>
        <a:spcAft>
          <a:spcPct val="0"/>
        </a:spcAft>
        <a:buChar char="•"/>
        <a:defRPr sz="12400">
          <a:solidFill>
            <a:schemeClr val="tx1"/>
          </a:solidFill>
          <a:latin typeface="+mn-lt"/>
        </a:defRPr>
      </a:lvl3pPr>
      <a:lvl4pPr marL="8228013" indent="-1173163" algn="l" defTabSz="4703763" rtl="0" eaLnBrk="0" fontAlgn="base" hangingPunct="0">
        <a:spcBef>
          <a:spcPct val="20000"/>
        </a:spcBef>
        <a:spcAft>
          <a:spcPct val="0"/>
        </a:spcAft>
        <a:buChar char="–"/>
        <a:defRPr sz="10300">
          <a:solidFill>
            <a:schemeClr val="tx1"/>
          </a:solidFill>
          <a:latin typeface="+mn-lt"/>
        </a:defRPr>
      </a:lvl4pPr>
      <a:lvl5pPr marL="10582275" indent="-1176338" algn="l" defTabSz="4703763" rtl="0" eaLnBrk="0" fontAlgn="base" hangingPunct="0">
        <a:spcBef>
          <a:spcPct val="20000"/>
        </a:spcBef>
        <a:spcAft>
          <a:spcPct val="0"/>
        </a:spcAft>
        <a:buChar char="»"/>
        <a:defRPr sz="10300">
          <a:solidFill>
            <a:schemeClr val="tx1"/>
          </a:solidFill>
          <a:latin typeface="+mn-lt"/>
        </a:defRPr>
      </a:lvl5pPr>
      <a:lvl6pPr marL="11039475" indent="-1176338" algn="l" defTabSz="4703763" rtl="0" fontAlgn="base">
        <a:spcBef>
          <a:spcPct val="20000"/>
        </a:spcBef>
        <a:spcAft>
          <a:spcPct val="0"/>
        </a:spcAft>
        <a:buChar char="»"/>
        <a:defRPr sz="10300">
          <a:solidFill>
            <a:schemeClr val="tx1"/>
          </a:solidFill>
          <a:latin typeface="+mn-lt"/>
        </a:defRPr>
      </a:lvl6pPr>
      <a:lvl7pPr marL="11496675" indent="-1176338" algn="l" defTabSz="4703763" rtl="0" fontAlgn="base">
        <a:spcBef>
          <a:spcPct val="20000"/>
        </a:spcBef>
        <a:spcAft>
          <a:spcPct val="0"/>
        </a:spcAft>
        <a:buChar char="»"/>
        <a:defRPr sz="10300">
          <a:solidFill>
            <a:schemeClr val="tx1"/>
          </a:solidFill>
          <a:latin typeface="+mn-lt"/>
        </a:defRPr>
      </a:lvl7pPr>
      <a:lvl8pPr marL="11953875" indent="-1176338" algn="l" defTabSz="4703763" rtl="0" fontAlgn="base">
        <a:spcBef>
          <a:spcPct val="20000"/>
        </a:spcBef>
        <a:spcAft>
          <a:spcPct val="0"/>
        </a:spcAft>
        <a:buChar char="»"/>
        <a:defRPr sz="10300">
          <a:solidFill>
            <a:schemeClr val="tx1"/>
          </a:solidFill>
          <a:latin typeface="+mn-lt"/>
        </a:defRPr>
      </a:lvl8pPr>
      <a:lvl9pPr marL="12411075" indent="-1176338" algn="l" defTabSz="4703763" rtl="0" fontAlgn="base">
        <a:spcBef>
          <a:spcPct val="20000"/>
        </a:spcBef>
        <a:spcAft>
          <a:spcPct val="0"/>
        </a:spcAft>
        <a:buChar char="»"/>
        <a:defRPr sz="103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chemeClr val="accent4">
                <a:lumMod val="40000"/>
                <a:lumOff val="60000"/>
              </a:schemeClr>
            </a:gs>
            <a:gs pos="100000">
              <a:schemeClr val="bg1"/>
            </a:gs>
          </a:gsLst>
          <a:lin ang="5400000" scaled="1"/>
        </a:gradFill>
        <a:effectLst/>
      </p:bgPr>
    </p:bg>
    <p:spTree>
      <p:nvGrpSpPr>
        <p:cNvPr id="1" name=""/>
        <p:cNvGrpSpPr/>
        <p:nvPr/>
      </p:nvGrpSpPr>
      <p:grpSpPr>
        <a:xfrm>
          <a:off x="0" y="0"/>
          <a:ext cx="0" cy="0"/>
          <a:chOff x="0" y="0"/>
          <a:chExt cx="0" cy="0"/>
        </a:xfrm>
      </p:grpSpPr>
      <p:sp>
        <p:nvSpPr>
          <p:cNvPr id="45" name="Rectangle 44"/>
          <p:cNvSpPr/>
          <p:nvPr/>
        </p:nvSpPr>
        <p:spPr bwMode="auto">
          <a:xfrm>
            <a:off x="12947" y="0"/>
            <a:ext cx="42794238" cy="30267275"/>
          </a:xfrm>
          <a:prstGeom prst="rect">
            <a:avLst/>
          </a:prstGeom>
          <a:gradFill flip="none" rotWithShape="1">
            <a:gsLst>
              <a:gs pos="0">
                <a:schemeClr val="accent6">
                  <a:lumMod val="75000"/>
                  <a:tint val="66000"/>
                  <a:satMod val="160000"/>
                  <a:alpha val="61000"/>
                </a:schemeClr>
              </a:gs>
              <a:gs pos="100000">
                <a:schemeClr val="bg1"/>
              </a:gs>
            </a:gsLst>
            <a:lin ang="5400000" scaled="1"/>
            <a:tileRect/>
          </a:gra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3762375" rtl="0" eaLnBrk="1" fontAlgn="base" latinLnBrk="0" hangingPunct="1">
              <a:lnSpc>
                <a:spcPct val="100000"/>
              </a:lnSpc>
              <a:spcBef>
                <a:spcPct val="0"/>
              </a:spcBef>
              <a:spcAft>
                <a:spcPct val="0"/>
              </a:spcAft>
              <a:buClrTx/>
              <a:buSzTx/>
              <a:buFontTx/>
              <a:buNone/>
              <a:tabLst/>
            </a:pPr>
            <a:endParaRPr kumimoji="0" lang="en-US" sz="3000" b="0" i="0" u="none" strike="noStrike" cap="none" normalizeH="0" baseline="0" smtClean="0">
              <a:ln>
                <a:noFill/>
              </a:ln>
              <a:solidFill>
                <a:schemeClr val="tx1"/>
              </a:solidFill>
              <a:effectLst/>
              <a:latin typeface="Arial" charset="0"/>
            </a:endParaRPr>
          </a:p>
        </p:txBody>
      </p:sp>
      <p:grpSp>
        <p:nvGrpSpPr>
          <p:cNvPr id="3" name="Group 2"/>
          <p:cNvGrpSpPr/>
          <p:nvPr/>
        </p:nvGrpSpPr>
        <p:grpSpPr>
          <a:xfrm>
            <a:off x="653161" y="780345"/>
            <a:ext cx="41308833" cy="3984141"/>
            <a:chOff x="2159117" y="780345"/>
            <a:chExt cx="38480371" cy="3984141"/>
          </a:xfrm>
        </p:grpSpPr>
        <p:sp>
          <p:nvSpPr>
            <p:cNvPr id="29" name="Rectangle 13"/>
            <p:cNvSpPr txBox="1">
              <a:spLocks noChangeArrowheads="1"/>
            </p:cNvSpPr>
            <p:nvPr/>
          </p:nvSpPr>
          <p:spPr bwMode="auto">
            <a:xfrm>
              <a:off x="2159117" y="780345"/>
              <a:ext cx="38480371" cy="3984141"/>
            </a:xfrm>
            <a:prstGeom prst="rect">
              <a:avLst/>
            </a:prstGeom>
            <a:solidFill>
              <a:schemeClr val="accent6">
                <a:lumMod val="75000"/>
              </a:schemeClr>
            </a:solidFill>
            <a:ln w="60325" cap="flat">
              <a:solidFill>
                <a:schemeClr val="accent1">
                  <a:lumMod val="75000"/>
                </a:schemeClr>
              </a:solidFill>
              <a:miter lim="800000"/>
              <a:headEnd/>
              <a:tailEnd/>
            </a:ln>
          </p:spPr>
          <p:txBody>
            <a:bodyPr vert="horz" wrap="square" lIns="376203" tIns="188102" rIns="376203" bIns="188102" numCol="1" anchor="ctr" anchorCtr="0" compatLnSpc="1">
              <a:prstTxWarp prst="textNoShape">
                <a:avLst/>
              </a:prstTxWarp>
            </a:bodyPr>
            <a:lstStyle>
              <a:lvl1pPr algn="ctr" defTabSz="3762375" rtl="0" eaLnBrk="0" fontAlgn="base" hangingPunct="0">
                <a:spcBef>
                  <a:spcPct val="0"/>
                </a:spcBef>
                <a:spcAft>
                  <a:spcPct val="0"/>
                </a:spcAft>
                <a:defRPr sz="18200">
                  <a:solidFill>
                    <a:schemeClr val="tx2"/>
                  </a:solidFill>
                  <a:latin typeface="+mj-lt"/>
                  <a:ea typeface="+mj-ea"/>
                  <a:cs typeface="+mj-cs"/>
                </a:defRPr>
              </a:lvl1pPr>
              <a:lvl2pPr algn="ctr" defTabSz="3762375" rtl="0" eaLnBrk="0" fontAlgn="base" hangingPunct="0">
                <a:spcBef>
                  <a:spcPct val="0"/>
                </a:spcBef>
                <a:spcAft>
                  <a:spcPct val="0"/>
                </a:spcAft>
                <a:defRPr sz="18200">
                  <a:solidFill>
                    <a:schemeClr val="tx2"/>
                  </a:solidFill>
                  <a:latin typeface="Arial" charset="0"/>
                </a:defRPr>
              </a:lvl2pPr>
              <a:lvl3pPr algn="ctr" defTabSz="3762375" rtl="0" eaLnBrk="0" fontAlgn="base" hangingPunct="0">
                <a:spcBef>
                  <a:spcPct val="0"/>
                </a:spcBef>
                <a:spcAft>
                  <a:spcPct val="0"/>
                </a:spcAft>
                <a:defRPr sz="18200">
                  <a:solidFill>
                    <a:schemeClr val="tx2"/>
                  </a:solidFill>
                  <a:latin typeface="Arial" charset="0"/>
                </a:defRPr>
              </a:lvl3pPr>
              <a:lvl4pPr algn="ctr" defTabSz="3762375" rtl="0" eaLnBrk="0" fontAlgn="base" hangingPunct="0">
                <a:spcBef>
                  <a:spcPct val="0"/>
                </a:spcBef>
                <a:spcAft>
                  <a:spcPct val="0"/>
                </a:spcAft>
                <a:defRPr sz="18200">
                  <a:solidFill>
                    <a:schemeClr val="tx2"/>
                  </a:solidFill>
                  <a:latin typeface="Arial" charset="0"/>
                </a:defRPr>
              </a:lvl4pPr>
              <a:lvl5pPr algn="ctr" defTabSz="3762375" rtl="0" eaLnBrk="0" fontAlgn="base" hangingPunct="0">
                <a:spcBef>
                  <a:spcPct val="0"/>
                </a:spcBef>
                <a:spcAft>
                  <a:spcPct val="0"/>
                </a:spcAft>
                <a:defRPr sz="18200">
                  <a:solidFill>
                    <a:schemeClr val="tx2"/>
                  </a:solidFill>
                  <a:latin typeface="Arial" charset="0"/>
                </a:defRPr>
              </a:lvl5pPr>
              <a:lvl6pPr marL="457200" algn="ctr" defTabSz="3762375" rtl="0" fontAlgn="base">
                <a:spcBef>
                  <a:spcPct val="0"/>
                </a:spcBef>
                <a:spcAft>
                  <a:spcPct val="0"/>
                </a:spcAft>
                <a:defRPr sz="18200">
                  <a:solidFill>
                    <a:schemeClr val="tx2"/>
                  </a:solidFill>
                  <a:latin typeface="Arial" charset="0"/>
                </a:defRPr>
              </a:lvl6pPr>
              <a:lvl7pPr marL="914400" algn="ctr" defTabSz="3762375" rtl="0" fontAlgn="base">
                <a:spcBef>
                  <a:spcPct val="0"/>
                </a:spcBef>
                <a:spcAft>
                  <a:spcPct val="0"/>
                </a:spcAft>
                <a:defRPr sz="18200">
                  <a:solidFill>
                    <a:schemeClr val="tx2"/>
                  </a:solidFill>
                  <a:latin typeface="Arial" charset="0"/>
                </a:defRPr>
              </a:lvl7pPr>
              <a:lvl8pPr marL="1371600" algn="ctr" defTabSz="3762375" rtl="0" fontAlgn="base">
                <a:spcBef>
                  <a:spcPct val="0"/>
                </a:spcBef>
                <a:spcAft>
                  <a:spcPct val="0"/>
                </a:spcAft>
                <a:defRPr sz="18200">
                  <a:solidFill>
                    <a:schemeClr val="tx2"/>
                  </a:solidFill>
                  <a:latin typeface="Arial" charset="0"/>
                </a:defRPr>
              </a:lvl8pPr>
              <a:lvl9pPr marL="1828800" algn="ctr" defTabSz="3762375" rtl="0" fontAlgn="base">
                <a:spcBef>
                  <a:spcPct val="0"/>
                </a:spcBef>
                <a:spcAft>
                  <a:spcPct val="0"/>
                </a:spcAft>
                <a:defRPr sz="18200">
                  <a:solidFill>
                    <a:schemeClr val="tx2"/>
                  </a:solidFill>
                  <a:latin typeface="Arial" charset="0"/>
                </a:defRPr>
              </a:lvl9pPr>
            </a:lstStyle>
            <a:p>
              <a:pPr eaLnBrk="1" hangingPunct="1"/>
              <a:endParaRPr lang="en-US" sz="4000" i="1" dirty="0" smtClean="0">
                <a:solidFill>
                  <a:schemeClr val="bg1"/>
                </a:solidFill>
                <a:latin typeface="Lucida Grande" pitchFamily="2" charset="0"/>
              </a:endParaRPr>
            </a:p>
          </p:txBody>
        </p:sp>
        <p:sp>
          <p:nvSpPr>
            <p:cNvPr id="30" name="Rectangle 13"/>
            <p:cNvSpPr txBox="1">
              <a:spLocks noChangeArrowheads="1"/>
            </p:cNvSpPr>
            <p:nvPr/>
          </p:nvSpPr>
          <p:spPr bwMode="auto">
            <a:xfrm>
              <a:off x="2159117" y="780345"/>
              <a:ext cx="38480371" cy="3984141"/>
            </a:xfrm>
            <a:prstGeom prst="rect">
              <a:avLst/>
            </a:prstGeom>
            <a:solidFill>
              <a:srgbClr val="00576E">
                <a:alpha val="40000"/>
              </a:srgbClr>
            </a:solidFill>
            <a:ln w="60325" cap="flat">
              <a:noFill/>
              <a:miter lim="800000"/>
              <a:headEnd/>
              <a:tailEnd/>
            </a:ln>
          </p:spPr>
          <p:txBody>
            <a:bodyPr vert="horz" wrap="square" lIns="376203" tIns="188102" rIns="376203" bIns="188102" numCol="1" anchor="ctr" anchorCtr="0" compatLnSpc="1">
              <a:prstTxWarp prst="textNoShape">
                <a:avLst/>
              </a:prstTxWarp>
            </a:bodyPr>
            <a:lstStyle>
              <a:lvl1pPr algn="ctr" defTabSz="3762375" rtl="0" eaLnBrk="0" fontAlgn="base" hangingPunct="0">
                <a:spcBef>
                  <a:spcPct val="0"/>
                </a:spcBef>
                <a:spcAft>
                  <a:spcPct val="0"/>
                </a:spcAft>
                <a:defRPr sz="18200">
                  <a:solidFill>
                    <a:schemeClr val="tx2"/>
                  </a:solidFill>
                  <a:latin typeface="+mj-lt"/>
                  <a:ea typeface="+mj-ea"/>
                  <a:cs typeface="+mj-cs"/>
                </a:defRPr>
              </a:lvl1pPr>
              <a:lvl2pPr algn="ctr" defTabSz="3762375" rtl="0" eaLnBrk="0" fontAlgn="base" hangingPunct="0">
                <a:spcBef>
                  <a:spcPct val="0"/>
                </a:spcBef>
                <a:spcAft>
                  <a:spcPct val="0"/>
                </a:spcAft>
                <a:defRPr sz="18200">
                  <a:solidFill>
                    <a:schemeClr val="tx2"/>
                  </a:solidFill>
                  <a:latin typeface="Arial" charset="0"/>
                </a:defRPr>
              </a:lvl2pPr>
              <a:lvl3pPr algn="ctr" defTabSz="3762375" rtl="0" eaLnBrk="0" fontAlgn="base" hangingPunct="0">
                <a:spcBef>
                  <a:spcPct val="0"/>
                </a:spcBef>
                <a:spcAft>
                  <a:spcPct val="0"/>
                </a:spcAft>
                <a:defRPr sz="18200">
                  <a:solidFill>
                    <a:schemeClr val="tx2"/>
                  </a:solidFill>
                  <a:latin typeface="Arial" charset="0"/>
                </a:defRPr>
              </a:lvl3pPr>
              <a:lvl4pPr algn="ctr" defTabSz="3762375" rtl="0" eaLnBrk="0" fontAlgn="base" hangingPunct="0">
                <a:spcBef>
                  <a:spcPct val="0"/>
                </a:spcBef>
                <a:spcAft>
                  <a:spcPct val="0"/>
                </a:spcAft>
                <a:defRPr sz="18200">
                  <a:solidFill>
                    <a:schemeClr val="tx2"/>
                  </a:solidFill>
                  <a:latin typeface="Arial" charset="0"/>
                </a:defRPr>
              </a:lvl4pPr>
              <a:lvl5pPr algn="ctr" defTabSz="3762375" rtl="0" eaLnBrk="0" fontAlgn="base" hangingPunct="0">
                <a:spcBef>
                  <a:spcPct val="0"/>
                </a:spcBef>
                <a:spcAft>
                  <a:spcPct val="0"/>
                </a:spcAft>
                <a:defRPr sz="18200">
                  <a:solidFill>
                    <a:schemeClr val="tx2"/>
                  </a:solidFill>
                  <a:latin typeface="Arial" charset="0"/>
                </a:defRPr>
              </a:lvl5pPr>
              <a:lvl6pPr marL="457200" algn="ctr" defTabSz="3762375" rtl="0" fontAlgn="base">
                <a:spcBef>
                  <a:spcPct val="0"/>
                </a:spcBef>
                <a:spcAft>
                  <a:spcPct val="0"/>
                </a:spcAft>
                <a:defRPr sz="18200">
                  <a:solidFill>
                    <a:schemeClr val="tx2"/>
                  </a:solidFill>
                  <a:latin typeface="Arial" charset="0"/>
                </a:defRPr>
              </a:lvl6pPr>
              <a:lvl7pPr marL="914400" algn="ctr" defTabSz="3762375" rtl="0" fontAlgn="base">
                <a:spcBef>
                  <a:spcPct val="0"/>
                </a:spcBef>
                <a:spcAft>
                  <a:spcPct val="0"/>
                </a:spcAft>
                <a:defRPr sz="18200">
                  <a:solidFill>
                    <a:schemeClr val="tx2"/>
                  </a:solidFill>
                  <a:latin typeface="Arial" charset="0"/>
                </a:defRPr>
              </a:lvl7pPr>
              <a:lvl8pPr marL="1371600" algn="ctr" defTabSz="3762375" rtl="0" fontAlgn="base">
                <a:spcBef>
                  <a:spcPct val="0"/>
                </a:spcBef>
                <a:spcAft>
                  <a:spcPct val="0"/>
                </a:spcAft>
                <a:defRPr sz="18200">
                  <a:solidFill>
                    <a:schemeClr val="tx2"/>
                  </a:solidFill>
                  <a:latin typeface="Arial" charset="0"/>
                </a:defRPr>
              </a:lvl8pPr>
              <a:lvl9pPr marL="1828800" algn="ctr" defTabSz="3762375" rtl="0" fontAlgn="base">
                <a:spcBef>
                  <a:spcPct val="0"/>
                </a:spcBef>
                <a:spcAft>
                  <a:spcPct val="0"/>
                </a:spcAft>
                <a:defRPr sz="18200">
                  <a:solidFill>
                    <a:schemeClr val="tx2"/>
                  </a:solidFill>
                  <a:latin typeface="Arial" charset="0"/>
                </a:defRPr>
              </a:lvl9pPr>
            </a:lstStyle>
            <a:p>
              <a:pPr eaLnBrk="1" hangingPunct="1"/>
              <a:r>
                <a:rPr lang="en-US" sz="8000" b="1" dirty="0" smtClean="0">
                  <a:solidFill>
                    <a:schemeClr val="bg1"/>
                  </a:solidFill>
                  <a:latin typeface="Lucida Grande" pitchFamily="2" charset="0"/>
                </a:rPr>
                <a:t>Property Management System</a:t>
              </a:r>
              <a:r>
                <a:rPr lang="en-US" sz="4000" dirty="0" smtClean="0">
                  <a:solidFill>
                    <a:schemeClr val="bg1"/>
                  </a:solidFill>
                  <a:latin typeface="Lucida Grande" pitchFamily="2" charset="0"/>
                </a:rPr>
                <a:t/>
              </a:r>
              <a:br>
                <a:rPr lang="en-US" sz="4000" dirty="0" smtClean="0">
                  <a:solidFill>
                    <a:schemeClr val="bg1"/>
                  </a:solidFill>
                  <a:latin typeface="Lucida Grande" pitchFamily="2" charset="0"/>
                </a:rPr>
              </a:br>
              <a:r>
                <a:rPr lang="en-US" sz="4000" smtClean="0">
                  <a:solidFill>
                    <a:schemeClr val="bg1"/>
                  </a:solidFill>
                  <a:latin typeface="Lucida Grande" pitchFamily="2" charset="0"/>
                </a:rPr>
                <a:t>your name</a:t>
              </a:r>
              <a:r>
                <a:rPr lang="en-US" sz="4800" i="1" dirty="0" smtClean="0">
                  <a:solidFill>
                    <a:schemeClr val="bg1"/>
                  </a:solidFill>
                  <a:latin typeface="Lucida Grande" pitchFamily="2" charset="0"/>
                </a:rPr>
                <a:t/>
              </a:r>
              <a:br>
                <a:rPr lang="en-US" sz="4800" i="1" dirty="0" smtClean="0">
                  <a:solidFill>
                    <a:schemeClr val="bg1"/>
                  </a:solidFill>
                  <a:latin typeface="Lucida Grande" pitchFamily="2" charset="0"/>
                </a:rPr>
              </a:br>
              <a:r>
                <a:rPr lang="en-US" sz="4800" i="1" dirty="0" smtClean="0">
                  <a:solidFill>
                    <a:schemeClr val="bg1"/>
                  </a:solidFill>
                  <a:latin typeface="Lucida Grande" pitchFamily="2" charset="0"/>
                </a:rPr>
                <a:t>B.Sc. Software Engineering– UC3F1410SE</a:t>
              </a:r>
            </a:p>
          </p:txBody>
        </p:sp>
      </p:grpSp>
      <p:grpSp>
        <p:nvGrpSpPr>
          <p:cNvPr id="4" name="Group 3"/>
          <p:cNvGrpSpPr/>
          <p:nvPr/>
        </p:nvGrpSpPr>
        <p:grpSpPr>
          <a:xfrm>
            <a:off x="594802" y="780345"/>
            <a:ext cx="41487919" cy="3984141"/>
            <a:chOff x="2154751" y="780345"/>
            <a:chExt cx="38262057" cy="3984141"/>
          </a:xfrm>
        </p:grpSpPr>
        <p:sp>
          <p:nvSpPr>
            <p:cNvPr id="31" name="Rectangle 42"/>
            <p:cNvSpPr>
              <a:spLocks noChangeArrowheads="1"/>
            </p:cNvSpPr>
            <p:nvPr/>
          </p:nvSpPr>
          <p:spPr bwMode="auto">
            <a:xfrm>
              <a:off x="2154751" y="780346"/>
              <a:ext cx="445360" cy="3984140"/>
            </a:xfrm>
            <a:prstGeom prst="rect">
              <a:avLst/>
            </a:prstGeom>
            <a:solidFill>
              <a:schemeClr val="accent1">
                <a:lumMod val="75000"/>
              </a:schemeClr>
            </a:solidFill>
            <a:ln>
              <a:noFill/>
            </a:ln>
          </p:spPr>
          <p:txBody>
            <a:bodyPr wrap="none" anchor="ctr"/>
            <a:lstStyle/>
            <a:p>
              <a:endParaRPr lang="en-US" sz="3200"/>
            </a:p>
          </p:txBody>
        </p:sp>
        <p:sp>
          <p:nvSpPr>
            <p:cNvPr id="32" name="Rectangle 43"/>
            <p:cNvSpPr>
              <a:spLocks noChangeArrowheads="1"/>
            </p:cNvSpPr>
            <p:nvPr/>
          </p:nvSpPr>
          <p:spPr bwMode="auto">
            <a:xfrm>
              <a:off x="40194128" y="780345"/>
              <a:ext cx="222680" cy="3984141"/>
            </a:xfrm>
            <a:prstGeom prst="rect">
              <a:avLst/>
            </a:prstGeom>
            <a:solidFill>
              <a:schemeClr val="accent1">
                <a:lumMod val="75000"/>
              </a:schemeClr>
            </a:solidFill>
            <a:ln>
              <a:noFill/>
            </a:ln>
          </p:spPr>
          <p:txBody>
            <a:bodyPr wrap="none" anchor="ctr"/>
            <a:lstStyle/>
            <a:p>
              <a:endParaRPr lang="en-US" sz="3200"/>
            </a:p>
          </p:txBody>
        </p:sp>
      </p:grpSp>
      <p:sp>
        <p:nvSpPr>
          <p:cNvPr id="2056" name="Rectangle 30"/>
          <p:cNvSpPr>
            <a:spLocks noChangeArrowheads="1"/>
          </p:cNvSpPr>
          <p:nvPr/>
        </p:nvSpPr>
        <p:spPr bwMode="auto">
          <a:xfrm>
            <a:off x="14624246" y="15384903"/>
            <a:ext cx="13545748" cy="1260902"/>
          </a:xfrm>
          <a:prstGeom prst="rect">
            <a:avLst/>
          </a:prstGeom>
          <a:solidFill>
            <a:schemeClr val="bg2"/>
          </a:solidFill>
          <a:ln w="9525">
            <a:solidFill>
              <a:schemeClr val="tx1"/>
            </a:solidFill>
            <a:miter lim="800000"/>
            <a:headEnd/>
            <a:tailEnd/>
          </a:ln>
        </p:spPr>
        <p:txBody>
          <a:bodyPr wrap="none" lIns="171433" tIns="85716" rIns="171433" bIns="85716" anchor="ctr"/>
          <a:lstStyle/>
          <a:p>
            <a:pPr algn="ctr" defTabSz="4703763"/>
            <a:r>
              <a:rPr lang="en-US" sz="5400" b="1" dirty="0" smtClean="0">
                <a:solidFill>
                  <a:schemeClr val="accent6">
                    <a:lumMod val="75000"/>
                  </a:schemeClr>
                </a:solidFill>
                <a:latin typeface="Lucida Grande" pitchFamily="2" charset="0"/>
              </a:rPr>
              <a:t>Property Management System</a:t>
            </a:r>
            <a:endParaRPr lang="en-US" sz="5400" b="1" dirty="0">
              <a:solidFill>
                <a:schemeClr val="accent6">
                  <a:lumMod val="75000"/>
                </a:schemeClr>
              </a:solidFill>
              <a:latin typeface="Lucida Grande" pitchFamily="2" charset="0"/>
            </a:endParaRPr>
          </a:p>
        </p:txBody>
      </p:sp>
      <p:grpSp>
        <p:nvGrpSpPr>
          <p:cNvPr id="12" name="Group 11"/>
          <p:cNvGrpSpPr/>
          <p:nvPr/>
        </p:nvGrpSpPr>
        <p:grpSpPr>
          <a:xfrm>
            <a:off x="478086" y="19185256"/>
            <a:ext cx="13545747" cy="9614390"/>
            <a:chOff x="478086" y="19185256"/>
            <a:chExt cx="13545747" cy="9614390"/>
          </a:xfrm>
        </p:grpSpPr>
        <p:sp>
          <p:nvSpPr>
            <p:cNvPr id="2054" name="Rectangle 25"/>
            <p:cNvSpPr>
              <a:spLocks noChangeArrowheads="1"/>
            </p:cNvSpPr>
            <p:nvPr/>
          </p:nvSpPr>
          <p:spPr bwMode="auto">
            <a:xfrm>
              <a:off x="478086" y="19185256"/>
              <a:ext cx="13545747" cy="1262025"/>
            </a:xfrm>
            <a:prstGeom prst="rect">
              <a:avLst/>
            </a:prstGeom>
            <a:solidFill>
              <a:schemeClr val="bg2"/>
            </a:solidFill>
            <a:ln w="9525">
              <a:solidFill>
                <a:schemeClr val="tx1"/>
              </a:solidFill>
              <a:miter lim="800000"/>
              <a:headEnd/>
              <a:tailEnd/>
            </a:ln>
          </p:spPr>
          <p:txBody>
            <a:bodyPr wrap="none" lIns="171433" tIns="85716" rIns="171433" bIns="85716" anchor="ctr"/>
            <a:lstStyle/>
            <a:p>
              <a:pPr algn="ctr" defTabSz="4703763"/>
              <a:r>
                <a:rPr lang="en-US" sz="6400" b="1" dirty="0">
                  <a:solidFill>
                    <a:schemeClr val="accent6">
                      <a:lumMod val="75000"/>
                    </a:schemeClr>
                  </a:solidFill>
                  <a:latin typeface="Lucida Grande" pitchFamily="2" charset="0"/>
                </a:rPr>
                <a:t>Objectives</a:t>
              </a:r>
            </a:p>
          </p:txBody>
        </p:sp>
        <p:sp>
          <p:nvSpPr>
            <p:cNvPr id="2057" name="Text Box 32"/>
            <p:cNvSpPr txBox="1">
              <a:spLocks noChangeArrowheads="1"/>
            </p:cNvSpPr>
            <p:nvPr/>
          </p:nvSpPr>
          <p:spPr bwMode="auto">
            <a:xfrm>
              <a:off x="676048" y="20870570"/>
              <a:ext cx="13076641" cy="7929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71433" tIns="85716" rIns="171433" bIns="85716">
              <a:spAutoFit/>
            </a:bodyPr>
            <a:lstStyle>
              <a:lvl1pPr defTabSz="4703763" eaLnBrk="0" hangingPunct="0">
                <a:defRPr sz="3800">
                  <a:solidFill>
                    <a:schemeClr val="tx1"/>
                  </a:solidFill>
                  <a:latin typeface="Arial" charset="0"/>
                </a:defRPr>
              </a:lvl1pPr>
              <a:lvl2pPr marL="857250" defTabSz="4703763" eaLnBrk="0" hangingPunct="0">
                <a:defRPr sz="3800">
                  <a:solidFill>
                    <a:schemeClr val="tx1"/>
                  </a:solidFill>
                  <a:latin typeface="Arial" charset="0"/>
                </a:defRPr>
              </a:lvl2pPr>
              <a:lvl3pPr marL="1143000" indent="-228600" defTabSz="4703763" eaLnBrk="0" hangingPunct="0">
                <a:defRPr sz="3800">
                  <a:solidFill>
                    <a:schemeClr val="tx1"/>
                  </a:solidFill>
                  <a:latin typeface="Arial" charset="0"/>
                </a:defRPr>
              </a:lvl3pPr>
              <a:lvl4pPr marL="1600200" indent="-228600" defTabSz="4703763" eaLnBrk="0" hangingPunct="0">
                <a:defRPr sz="3800">
                  <a:solidFill>
                    <a:schemeClr val="tx1"/>
                  </a:solidFill>
                  <a:latin typeface="Arial" charset="0"/>
                </a:defRPr>
              </a:lvl4pPr>
              <a:lvl5pPr marL="2057400" indent="-228600" defTabSz="4703763" eaLnBrk="0" hangingPunct="0">
                <a:defRPr sz="3800">
                  <a:solidFill>
                    <a:schemeClr val="tx1"/>
                  </a:solidFill>
                  <a:latin typeface="Arial" charset="0"/>
                </a:defRPr>
              </a:lvl5pPr>
              <a:lvl6pPr marL="2514600" indent="-228600" defTabSz="4703763" eaLnBrk="0" fontAlgn="base" hangingPunct="0">
                <a:spcBef>
                  <a:spcPct val="0"/>
                </a:spcBef>
                <a:spcAft>
                  <a:spcPct val="0"/>
                </a:spcAft>
                <a:defRPr sz="3800">
                  <a:solidFill>
                    <a:schemeClr val="tx1"/>
                  </a:solidFill>
                  <a:latin typeface="Arial" charset="0"/>
                </a:defRPr>
              </a:lvl6pPr>
              <a:lvl7pPr marL="2971800" indent="-228600" defTabSz="4703763" eaLnBrk="0" fontAlgn="base" hangingPunct="0">
                <a:spcBef>
                  <a:spcPct val="0"/>
                </a:spcBef>
                <a:spcAft>
                  <a:spcPct val="0"/>
                </a:spcAft>
                <a:defRPr sz="3800">
                  <a:solidFill>
                    <a:schemeClr val="tx1"/>
                  </a:solidFill>
                  <a:latin typeface="Arial" charset="0"/>
                </a:defRPr>
              </a:lvl7pPr>
              <a:lvl8pPr marL="3429000" indent="-228600" defTabSz="4703763" eaLnBrk="0" fontAlgn="base" hangingPunct="0">
                <a:spcBef>
                  <a:spcPct val="0"/>
                </a:spcBef>
                <a:spcAft>
                  <a:spcPct val="0"/>
                </a:spcAft>
                <a:defRPr sz="3800">
                  <a:solidFill>
                    <a:schemeClr val="tx1"/>
                  </a:solidFill>
                  <a:latin typeface="Arial" charset="0"/>
                </a:defRPr>
              </a:lvl8pPr>
              <a:lvl9pPr marL="3886200" indent="-228600" defTabSz="4703763" eaLnBrk="0" fontAlgn="base" hangingPunct="0">
                <a:spcBef>
                  <a:spcPct val="0"/>
                </a:spcBef>
                <a:spcAft>
                  <a:spcPct val="0"/>
                </a:spcAft>
                <a:defRPr sz="3800">
                  <a:solidFill>
                    <a:schemeClr val="tx1"/>
                  </a:solidFill>
                  <a:latin typeface="Arial" charset="0"/>
                </a:defRPr>
              </a:lvl9pPr>
            </a:lstStyle>
            <a:p>
              <a:pPr marL="571500" lvl="0" indent="-571500" algn="just">
                <a:lnSpc>
                  <a:spcPct val="150000"/>
                </a:lnSpc>
                <a:buFont typeface="Arial" panose="020B0604020202020204" pitchFamily="34" charset="0"/>
                <a:buChar char="•"/>
              </a:pPr>
              <a:r>
                <a:rPr lang="en-US" sz="3600" b="1" dirty="0"/>
                <a:t>To investigate in different types of existing property management systems.</a:t>
              </a:r>
              <a:endParaRPr lang="en-GB" sz="3600" b="1" dirty="0"/>
            </a:p>
            <a:p>
              <a:pPr marL="571500" lvl="0" indent="-571500" algn="just">
                <a:lnSpc>
                  <a:spcPct val="150000"/>
                </a:lnSpc>
                <a:buFont typeface="Arial" panose="020B0604020202020204" pitchFamily="34" charset="0"/>
                <a:buChar char="•"/>
              </a:pPr>
              <a:r>
                <a:rPr lang="en-US" sz="3600" b="1" dirty="0"/>
                <a:t>To reduce the time taken in selling and buying a </a:t>
              </a:r>
              <a:r>
                <a:rPr lang="en-US" sz="3600" b="1" dirty="0" smtClean="0"/>
                <a:t>properties.</a:t>
              </a:r>
              <a:endParaRPr lang="en-GB" sz="3600" b="1" dirty="0"/>
            </a:p>
            <a:p>
              <a:pPr marL="571500" lvl="0" indent="-571500" algn="just">
                <a:lnSpc>
                  <a:spcPct val="150000"/>
                </a:lnSpc>
                <a:buFont typeface="Arial" panose="020B0604020202020204" pitchFamily="34" charset="0"/>
                <a:buChar char="•"/>
              </a:pPr>
              <a:r>
                <a:rPr lang="en-US" sz="3600" b="1" dirty="0"/>
                <a:t>To provide an opportunity for the vendors to approach their target customers.</a:t>
              </a:r>
              <a:endParaRPr lang="en-GB" sz="3600" b="1" dirty="0"/>
            </a:p>
            <a:p>
              <a:pPr marL="571500" lvl="0" indent="-571500" algn="just">
                <a:lnSpc>
                  <a:spcPct val="150000"/>
                </a:lnSpc>
                <a:buFont typeface="Arial" panose="020B0604020202020204" pitchFamily="34" charset="0"/>
                <a:buChar char="•"/>
              </a:pPr>
              <a:r>
                <a:rPr lang="en-US" sz="3600" b="1" dirty="0"/>
                <a:t>To provide expert recommendations to the customers on any type of property purchasing.</a:t>
              </a:r>
              <a:endParaRPr lang="en-GB" sz="3600" b="1" dirty="0"/>
            </a:p>
            <a:p>
              <a:pPr algn="just" eaLnBrk="1" hangingPunct="1">
                <a:lnSpc>
                  <a:spcPct val="150000"/>
                </a:lnSpc>
                <a:spcBef>
                  <a:spcPct val="50000"/>
                </a:spcBef>
              </a:pPr>
              <a:endParaRPr lang="en-US" sz="3600" b="1" dirty="0" smtClean="0"/>
            </a:p>
          </p:txBody>
        </p:sp>
      </p:grpSp>
      <p:grpSp>
        <p:nvGrpSpPr>
          <p:cNvPr id="10" name="Group 9"/>
          <p:cNvGrpSpPr/>
          <p:nvPr/>
        </p:nvGrpSpPr>
        <p:grpSpPr>
          <a:xfrm>
            <a:off x="28994856" y="15726291"/>
            <a:ext cx="13547992" cy="14382845"/>
            <a:chOff x="28678380" y="24349254"/>
            <a:chExt cx="13547992" cy="14382845"/>
          </a:xfrm>
        </p:grpSpPr>
        <p:sp>
          <p:nvSpPr>
            <p:cNvPr id="2055" name="Rectangle 26"/>
            <p:cNvSpPr>
              <a:spLocks noChangeArrowheads="1"/>
            </p:cNvSpPr>
            <p:nvPr/>
          </p:nvSpPr>
          <p:spPr bwMode="auto">
            <a:xfrm>
              <a:off x="28678380" y="24349254"/>
              <a:ext cx="13547992" cy="1262025"/>
            </a:xfrm>
            <a:prstGeom prst="rect">
              <a:avLst/>
            </a:prstGeom>
            <a:solidFill>
              <a:schemeClr val="bg2"/>
            </a:solidFill>
            <a:ln w="9525">
              <a:solidFill>
                <a:schemeClr val="tx1"/>
              </a:solidFill>
              <a:miter lim="800000"/>
              <a:headEnd/>
              <a:tailEnd/>
            </a:ln>
          </p:spPr>
          <p:txBody>
            <a:bodyPr wrap="none" lIns="171433" tIns="85716" rIns="171433" bIns="85716" anchor="ctr"/>
            <a:lstStyle/>
            <a:p>
              <a:pPr algn="ctr" defTabSz="4703763"/>
              <a:r>
                <a:rPr lang="en-US" sz="6400" b="1" dirty="0">
                  <a:solidFill>
                    <a:schemeClr val="accent6">
                      <a:lumMod val="75000"/>
                    </a:schemeClr>
                  </a:solidFill>
                  <a:latin typeface="Lucida Grande" pitchFamily="2" charset="0"/>
                </a:rPr>
                <a:t>References</a:t>
              </a:r>
            </a:p>
          </p:txBody>
        </p:sp>
        <p:sp>
          <p:nvSpPr>
            <p:cNvPr id="2058" name="Text Box 33"/>
            <p:cNvSpPr txBox="1">
              <a:spLocks noChangeArrowheads="1"/>
            </p:cNvSpPr>
            <p:nvPr/>
          </p:nvSpPr>
          <p:spPr bwMode="auto">
            <a:xfrm>
              <a:off x="28822029" y="26094042"/>
              <a:ext cx="13314561" cy="12638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71433" tIns="85716" rIns="171433" bIns="85716">
              <a:spAutoFit/>
            </a:bodyPr>
            <a:lstStyle>
              <a:lvl1pPr defTabSz="4703763" eaLnBrk="0" hangingPunct="0">
                <a:defRPr sz="3800">
                  <a:solidFill>
                    <a:schemeClr val="tx1"/>
                  </a:solidFill>
                  <a:latin typeface="Arial" charset="0"/>
                </a:defRPr>
              </a:lvl1pPr>
              <a:lvl2pPr marL="742950" indent="-285750" defTabSz="4703763" eaLnBrk="0" hangingPunct="0">
                <a:defRPr sz="3800">
                  <a:solidFill>
                    <a:schemeClr val="tx1"/>
                  </a:solidFill>
                  <a:latin typeface="Arial" charset="0"/>
                </a:defRPr>
              </a:lvl2pPr>
              <a:lvl3pPr marL="1143000" indent="-228600" defTabSz="4703763" eaLnBrk="0" hangingPunct="0">
                <a:defRPr sz="3800">
                  <a:solidFill>
                    <a:schemeClr val="tx1"/>
                  </a:solidFill>
                  <a:latin typeface="Arial" charset="0"/>
                </a:defRPr>
              </a:lvl3pPr>
              <a:lvl4pPr marL="1600200" indent="-228600" defTabSz="4703763" eaLnBrk="0" hangingPunct="0">
                <a:defRPr sz="3800">
                  <a:solidFill>
                    <a:schemeClr val="tx1"/>
                  </a:solidFill>
                  <a:latin typeface="Arial" charset="0"/>
                </a:defRPr>
              </a:lvl4pPr>
              <a:lvl5pPr marL="2057400" indent="-228600" defTabSz="4703763" eaLnBrk="0" hangingPunct="0">
                <a:defRPr sz="3800">
                  <a:solidFill>
                    <a:schemeClr val="tx1"/>
                  </a:solidFill>
                  <a:latin typeface="Arial" charset="0"/>
                </a:defRPr>
              </a:lvl5pPr>
              <a:lvl6pPr marL="2514600" indent="-228600" defTabSz="4703763" eaLnBrk="0" fontAlgn="base" hangingPunct="0">
                <a:spcBef>
                  <a:spcPct val="0"/>
                </a:spcBef>
                <a:spcAft>
                  <a:spcPct val="0"/>
                </a:spcAft>
                <a:defRPr sz="3800">
                  <a:solidFill>
                    <a:schemeClr val="tx1"/>
                  </a:solidFill>
                  <a:latin typeface="Arial" charset="0"/>
                </a:defRPr>
              </a:lvl6pPr>
              <a:lvl7pPr marL="2971800" indent="-228600" defTabSz="4703763" eaLnBrk="0" fontAlgn="base" hangingPunct="0">
                <a:spcBef>
                  <a:spcPct val="0"/>
                </a:spcBef>
                <a:spcAft>
                  <a:spcPct val="0"/>
                </a:spcAft>
                <a:defRPr sz="3800">
                  <a:solidFill>
                    <a:schemeClr val="tx1"/>
                  </a:solidFill>
                  <a:latin typeface="Arial" charset="0"/>
                </a:defRPr>
              </a:lvl7pPr>
              <a:lvl8pPr marL="3429000" indent="-228600" defTabSz="4703763" eaLnBrk="0" fontAlgn="base" hangingPunct="0">
                <a:spcBef>
                  <a:spcPct val="0"/>
                </a:spcBef>
                <a:spcAft>
                  <a:spcPct val="0"/>
                </a:spcAft>
                <a:defRPr sz="3800">
                  <a:solidFill>
                    <a:schemeClr val="tx1"/>
                  </a:solidFill>
                  <a:latin typeface="Arial" charset="0"/>
                </a:defRPr>
              </a:lvl8pPr>
              <a:lvl9pPr marL="3886200" indent="-228600" defTabSz="4703763" eaLnBrk="0" fontAlgn="base" hangingPunct="0">
                <a:spcBef>
                  <a:spcPct val="0"/>
                </a:spcBef>
                <a:spcAft>
                  <a:spcPct val="0"/>
                </a:spcAft>
                <a:defRPr sz="3800">
                  <a:solidFill>
                    <a:schemeClr val="tx1"/>
                  </a:solidFill>
                  <a:latin typeface="Arial" charset="0"/>
                </a:defRPr>
              </a:lvl9pPr>
            </a:lstStyle>
            <a:p>
              <a:pPr>
                <a:lnSpc>
                  <a:spcPct val="150000"/>
                </a:lnSpc>
              </a:pPr>
              <a:r>
                <a:rPr lang="en-US" sz="3600" b="1" dirty="0"/>
                <a:t>Benjamin, J. D., Jud, G. D. &amp; Sirmans, G. S., n.d. What Do We Know About Real Estate Brokerage?. </a:t>
              </a:r>
              <a:r>
                <a:rPr lang="en-US" sz="3600" b="1" i="1" dirty="0"/>
                <a:t>JRER, </a:t>
              </a:r>
              <a:r>
                <a:rPr lang="en-US" sz="3600" b="1" dirty="0"/>
                <a:t>20(1), p. 20</a:t>
              </a:r>
              <a:r>
                <a:rPr lang="en-US" sz="3600" b="1" dirty="0" smtClean="0"/>
                <a:t>.</a:t>
              </a:r>
            </a:p>
            <a:p>
              <a:pPr>
                <a:lnSpc>
                  <a:spcPct val="150000"/>
                </a:lnSpc>
              </a:pPr>
              <a:endParaRPr lang="en-US" sz="3600" b="1" dirty="0"/>
            </a:p>
            <a:p>
              <a:pPr>
                <a:lnSpc>
                  <a:spcPct val="150000"/>
                </a:lnSpc>
              </a:pPr>
              <a:r>
                <a:rPr lang="en-US" sz="3600" b="1" dirty="0"/>
                <a:t>Huffman, F. E. &amp; Asabere, P. K., n.d. Price concessions, time on the market, and the actual sale price of homes. </a:t>
              </a:r>
              <a:r>
                <a:rPr lang="en-US" sz="3600" b="1" i="1" dirty="0"/>
                <a:t>The Journal of Real Estate Finance and Economics, </a:t>
              </a:r>
              <a:r>
                <a:rPr lang="en-US" sz="3600" b="1" dirty="0"/>
                <a:t>6(2</a:t>
              </a:r>
              <a:r>
                <a:rPr lang="en-US" sz="3600" b="1" dirty="0" smtClean="0"/>
                <a:t>).</a:t>
              </a:r>
            </a:p>
            <a:p>
              <a:pPr>
                <a:lnSpc>
                  <a:spcPct val="150000"/>
                </a:lnSpc>
              </a:pPr>
              <a:endParaRPr lang="en-US" sz="3600" b="1" dirty="0"/>
            </a:p>
            <a:p>
              <a:pPr>
                <a:lnSpc>
                  <a:spcPct val="150000"/>
                </a:lnSpc>
              </a:pPr>
              <a:r>
                <a:rPr lang="en-US" sz="3600" b="1" dirty="0" err="1" smtClean="0"/>
                <a:t>Urbanavičienė</a:t>
              </a:r>
              <a:r>
                <a:rPr lang="en-US" sz="3600" b="1" dirty="0" smtClean="0"/>
                <a:t>, </a:t>
              </a:r>
              <a:r>
                <a:rPr lang="en-US" sz="3600" b="1" dirty="0"/>
                <a:t>V., </a:t>
              </a:r>
              <a:r>
                <a:rPr lang="en-US" sz="3600" b="1" dirty="0" err="1" smtClean="0"/>
                <a:t>Kaklauskas</a:t>
              </a:r>
              <a:r>
                <a:rPr lang="en-US" sz="3600" b="1" dirty="0" smtClean="0"/>
                <a:t> , </a:t>
              </a:r>
              <a:r>
                <a:rPr lang="en-US" sz="3600" b="1" dirty="0"/>
                <a:t>A., </a:t>
              </a:r>
              <a:r>
                <a:rPr lang="en-US" sz="3600" b="1" dirty="0" err="1" smtClean="0"/>
                <a:t>Zavadskas</a:t>
              </a:r>
              <a:r>
                <a:rPr lang="en-US" sz="3600" b="1" dirty="0" smtClean="0"/>
                <a:t>, E. K. &amp; </a:t>
              </a:r>
              <a:r>
                <a:rPr lang="en-US" sz="3600" b="1" dirty="0" err="1" smtClean="0"/>
                <a:t>Seniut</a:t>
              </a:r>
              <a:r>
                <a:rPr lang="en-US" sz="3600" b="1" dirty="0" smtClean="0"/>
                <a:t>, m., 2009. The web–based real estate multiple Criteria Negotiation decision support system: a new generation of decision support systems. </a:t>
              </a:r>
              <a:r>
                <a:rPr lang="en-US" sz="3600" b="1" i="1" dirty="0"/>
                <a:t>International Journal of Strategic Property Management, </a:t>
              </a:r>
              <a:r>
                <a:rPr lang="en-US" sz="3600" b="1" dirty="0"/>
                <a:t>Volume 13, p. 22.</a:t>
              </a:r>
              <a:endParaRPr lang="en-GB" sz="3600" b="1" dirty="0"/>
            </a:p>
            <a:p>
              <a:pPr>
                <a:lnSpc>
                  <a:spcPct val="150000"/>
                </a:lnSpc>
              </a:pPr>
              <a:endParaRPr lang="en-GB" sz="3600" b="1" dirty="0"/>
            </a:p>
            <a:p>
              <a:pPr>
                <a:lnSpc>
                  <a:spcPct val="150000"/>
                </a:lnSpc>
              </a:pPr>
              <a:endParaRPr lang="en-GB" sz="3600" b="1" dirty="0"/>
            </a:p>
          </p:txBody>
        </p:sp>
      </p:grpSp>
      <p:grpSp>
        <p:nvGrpSpPr>
          <p:cNvPr id="9" name="Group 8"/>
          <p:cNvGrpSpPr/>
          <p:nvPr/>
        </p:nvGrpSpPr>
        <p:grpSpPr>
          <a:xfrm>
            <a:off x="28588598" y="5715659"/>
            <a:ext cx="13547992" cy="2344226"/>
            <a:chOff x="28588598" y="5715659"/>
            <a:chExt cx="13547992" cy="2344226"/>
          </a:xfrm>
        </p:grpSpPr>
        <p:sp>
          <p:nvSpPr>
            <p:cNvPr id="2053" name="Rectangle 20"/>
            <p:cNvSpPr>
              <a:spLocks noChangeArrowheads="1"/>
            </p:cNvSpPr>
            <p:nvPr/>
          </p:nvSpPr>
          <p:spPr bwMode="auto">
            <a:xfrm>
              <a:off x="28588598" y="5715659"/>
              <a:ext cx="13547992" cy="1226096"/>
            </a:xfrm>
            <a:prstGeom prst="rect">
              <a:avLst/>
            </a:prstGeom>
            <a:solidFill>
              <a:schemeClr val="bg2"/>
            </a:solidFill>
            <a:ln w="9525">
              <a:solidFill>
                <a:schemeClr val="tx1"/>
              </a:solidFill>
              <a:miter lim="800000"/>
              <a:headEnd/>
              <a:tailEnd/>
            </a:ln>
          </p:spPr>
          <p:txBody>
            <a:bodyPr wrap="none" lIns="171433" tIns="85716" rIns="171433" bIns="85716" anchor="ctr"/>
            <a:lstStyle/>
            <a:p>
              <a:pPr algn="ctr" defTabSz="4703763"/>
              <a:r>
                <a:rPr lang="en-US" sz="6400" b="1" dirty="0">
                  <a:solidFill>
                    <a:schemeClr val="accent6">
                      <a:lumMod val="75000"/>
                    </a:schemeClr>
                  </a:solidFill>
                  <a:latin typeface="Lucida Grande" pitchFamily="2" charset="0"/>
                </a:rPr>
                <a:t>Conclusion</a:t>
              </a:r>
            </a:p>
          </p:txBody>
        </p:sp>
        <p:sp>
          <p:nvSpPr>
            <p:cNvPr id="2060" name="Text Box 36"/>
            <p:cNvSpPr txBox="1">
              <a:spLocks noChangeArrowheads="1"/>
            </p:cNvSpPr>
            <p:nvPr/>
          </p:nvSpPr>
          <p:spPr bwMode="auto">
            <a:xfrm>
              <a:off x="28768161" y="7209670"/>
              <a:ext cx="13314561" cy="850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71433" tIns="85716" rIns="171433" bIns="85716">
              <a:spAutoFit/>
            </a:bodyPr>
            <a:lstStyle>
              <a:lvl1pPr defTabSz="4703763" eaLnBrk="0" hangingPunct="0">
                <a:defRPr sz="3800">
                  <a:solidFill>
                    <a:schemeClr val="tx1"/>
                  </a:solidFill>
                  <a:latin typeface="Arial" charset="0"/>
                </a:defRPr>
              </a:lvl1pPr>
              <a:lvl2pPr marL="857250" defTabSz="4703763" eaLnBrk="0" hangingPunct="0">
                <a:defRPr sz="3800">
                  <a:solidFill>
                    <a:schemeClr val="tx1"/>
                  </a:solidFill>
                  <a:latin typeface="Arial" charset="0"/>
                </a:defRPr>
              </a:lvl2pPr>
              <a:lvl3pPr marL="1143000" indent="-228600" defTabSz="4703763" eaLnBrk="0" hangingPunct="0">
                <a:defRPr sz="3800">
                  <a:solidFill>
                    <a:schemeClr val="tx1"/>
                  </a:solidFill>
                  <a:latin typeface="Arial" charset="0"/>
                </a:defRPr>
              </a:lvl3pPr>
              <a:lvl4pPr marL="1600200" indent="-228600" defTabSz="4703763" eaLnBrk="0" hangingPunct="0">
                <a:defRPr sz="3800">
                  <a:solidFill>
                    <a:schemeClr val="tx1"/>
                  </a:solidFill>
                  <a:latin typeface="Arial" charset="0"/>
                </a:defRPr>
              </a:lvl4pPr>
              <a:lvl5pPr marL="2057400" indent="-228600" defTabSz="4703763" eaLnBrk="0" hangingPunct="0">
                <a:defRPr sz="3800">
                  <a:solidFill>
                    <a:schemeClr val="tx1"/>
                  </a:solidFill>
                  <a:latin typeface="Arial" charset="0"/>
                </a:defRPr>
              </a:lvl5pPr>
              <a:lvl6pPr marL="2514600" indent="-228600" defTabSz="4703763" eaLnBrk="0" fontAlgn="base" hangingPunct="0">
                <a:spcBef>
                  <a:spcPct val="0"/>
                </a:spcBef>
                <a:spcAft>
                  <a:spcPct val="0"/>
                </a:spcAft>
                <a:defRPr sz="3800">
                  <a:solidFill>
                    <a:schemeClr val="tx1"/>
                  </a:solidFill>
                  <a:latin typeface="Arial" charset="0"/>
                </a:defRPr>
              </a:lvl6pPr>
              <a:lvl7pPr marL="2971800" indent="-228600" defTabSz="4703763" eaLnBrk="0" fontAlgn="base" hangingPunct="0">
                <a:spcBef>
                  <a:spcPct val="0"/>
                </a:spcBef>
                <a:spcAft>
                  <a:spcPct val="0"/>
                </a:spcAft>
                <a:defRPr sz="3800">
                  <a:solidFill>
                    <a:schemeClr val="tx1"/>
                  </a:solidFill>
                  <a:latin typeface="Arial" charset="0"/>
                </a:defRPr>
              </a:lvl7pPr>
              <a:lvl8pPr marL="3429000" indent="-228600" defTabSz="4703763" eaLnBrk="0" fontAlgn="base" hangingPunct="0">
                <a:spcBef>
                  <a:spcPct val="0"/>
                </a:spcBef>
                <a:spcAft>
                  <a:spcPct val="0"/>
                </a:spcAft>
                <a:defRPr sz="3800">
                  <a:solidFill>
                    <a:schemeClr val="tx1"/>
                  </a:solidFill>
                  <a:latin typeface="Arial" charset="0"/>
                </a:defRPr>
              </a:lvl8pPr>
              <a:lvl9pPr marL="3886200" indent="-228600" defTabSz="4703763" eaLnBrk="0" fontAlgn="base" hangingPunct="0">
                <a:spcBef>
                  <a:spcPct val="0"/>
                </a:spcBef>
                <a:spcAft>
                  <a:spcPct val="0"/>
                </a:spcAft>
                <a:defRPr sz="3800">
                  <a:solidFill>
                    <a:schemeClr val="tx1"/>
                  </a:solidFill>
                  <a:latin typeface="Arial" charset="0"/>
                </a:defRPr>
              </a:lvl9pPr>
            </a:lstStyle>
            <a:p>
              <a:pPr eaLnBrk="1" hangingPunct="1">
                <a:spcBef>
                  <a:spcPct val="50000"/>
                </a:spcBef>
              </a:pPr>
              <a:endParaRPr lang="en-US" sz="4400" b="1" dirty="0"/>
            </a:p>
          </p:txBody>
        </p:sp>
      </p:grpSp>
      <p:sp>
        <p:nvSpPr>
          <p:cNvPr id="2061" name="Text Box 40"/>
          <p:cNvSpPr txBox="1">
            <a:spLocks noChangeArrowheads="1"/>
          </p:cNvSpPr>
          <p:nvPr/>
        </p:nvSpPr>
        <p:spPr bwMode="auto">
          <a:xfrm>
            <a:off x="28765916" y="7324703"/>
            <a:ext cx="13193356" cy="7972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71433" tIns="85716" rIns="171433" bIns="85716">
            <a:spAutoFit/>
          </a:bodyPr>
          <a:lstStyle>
            <a:lvl1pPr defTabSz="4703763" eaLnBrk="0" hangingPunct="0">
              <a:defRPr sz="3800">
                <a:solidFill>
                  <a:schemeClr val="tx1"/>
                </a:solidFill>
                <a:latin typeface="Arial" charset="0"/>
              </a:defRPr>
            </a:lvl1pPr>
            <a:lvl2pPr marL="742950" indent="-285750" defTabSz="4703763" eaLnBrk="0" hangingPunct="0">
              <a:defRPr sz="3800">
                <a:solidFill>
                  <a:schemeClr val="tx1"/>
                </a:solidFill>
                <a:latin typeface="Arial" charset="0"/>
              </a:defRPr>
            </a:lvl2pPr>
            <a:lvl3pPr marL="1143000" indent="-228600" defTabSz="4703763" eaLnBrk="0" hangingPunct="0">
              <a:defRPr sz="3800">
                <a:solidFill>
                  <a:schemeClr val="tx1"/>
                </a:solidFill>
                <a:latin typeface="Arial" charset="0"/>
              </a:defRPr>
            </a:lvl3pPr>
            <a:lvl4pPr marL="1600200" indent="-228600" defTabSz="4703763" eaLnBrk="0" hangingPunct="0">
              <a:defRPr sz="3800">
                <a:solidFill>
                  <a:schemeClr val="tx1"/>
                </a:solidFill>
                <a:latin typeface="Arial" charset="0"/>
              </a:defRPr>
            </a:lvl4pPr>
            <a:lvl5pPr marL="2057400" indent="-228600" defTabSz="4703763" eaLnBrk="0" hangingPunct="0">
              <a:defRPr sz="3800">
                <a:solidFill>
                  <a:schemeClr val="tx1"/>
                </a:solidFill>
                <a:latin typeface="Arial" charset="0"/>
              </a:defRPr>
            </a:lvl5pPr>
            <a:lvl6pPr marL="2514600" indent="-228600" defTabSz="4703763" eaLnBrk="0" fontAlgn="base" hangingPunct="0">
              <a:spcBef>
                <a:spcPct val="0"/>
              </a:spcBef>
              <a:spcAft>
                <a:spcPct val="0"/>
              </a:spcAft>
              <a:defRPr sz="3800">
                <a:solidFill>
                  <a:schemeClr val="tx1"/>
                </a:solidFill>
                <a:latin typeface="Arial" charset="0"/>
              </a:defRPr>
            </a:lvl6pPr>
            <a:lvl7pPr marL="2971800" indent="-228600" defTabSz="4703763" eaLnBrk="0" fontAlgn="base" hangingPunct="0">
              <a:spcBef>
                <a:spcPct val="0"/>
              </a:spcBef>
              <a:spcAft>
                <a:spcPct val="0"/>
              </a:spcAft>
              <a:defRPr sz="3800">
                <a:solidFill>
                  <a:schemeClr val="tx1"/>
                </a:solidFill>
                <a:latin typeface="Arial" charset="0"/>
              </a:defRPr>
            </a:lvl7pPr>
            <a:lvl8pPr marL="3429000" indent="-228600" defTabSz="4703763" eaLnBrk="0" fontAlgn="base" hangingPunct="0">
              <a:spcBef>
                <a:spcPct val="0"/>
              </a:spcBef>
              <a:spcAft>
                <a:spcPct val="0"/>
              </a:spcAft>
              <a:defRPr sz="3800">
                <a:solidFill>
                  <a:schemeClr val="tx1"/>
                </a:solidFill>
                <a:latin typeface="Arial" charset="0"/>
              </a:defRPr>
            </a:lvl8pPr>
            <a:lvl9pPr marL="3886200" indent="-228600" defTabSz="4703763" eaLnBrk="0" fontAlgn="base" hangingPunct="0">
              <a:spcBef>
                <a:spcPct val="0"/>
              </a:spcBef>
              <a:spcAft>
                <a:spcPct val="0"/>
              </a:spcAft>
              <a:defRPr sz="3800">
                <a:solidFill>
                  <a:schemeClr val="tx1"/>
                </a:solidFill>
                <a:latin typeface="Arial" charset="0"/>
              </a:defRPr>
            </a:lvl9pPr>
          </a:lstStyle>
          <a:p>
            <a:pPr algn="just" eaLnBrk="1" hangingPunct="1">
              <a:lnSpc>
                <a:spcPct val="150000"/>
              </a:lnSpc>
              <a:spcBef>
                <a:spcPct val="50000"/>
              </a:spcBef>
            </a:pPr>
            <a:r>
              <a:rPr lang="en-US" sz="3600" b="1" dirty="0"/>
              <a:t>After conducting a thorough domain research on the property management field and the existing property management mechanism, the developer turned up with the notion of developing the property management system and redefine the traditional property management process and existing systems. </a:t>
            </a:r>
            <a:r>
              <a:rPr lang="en-US" sz="3600" b="1" dirty="0" smtClean="0"/>
              <a:t>As a result, the developer was able to come up with the system which covers most of the existing gaps in </a:t>
            </a:r>
            <a:r>
              <a:rPr lang="en-US" sz="3600" b="1" smtClean="0"/>
              <a:t>property management.</a:t>
            </a:r>
            <a:endParaRPr lang="en-GB" sz="3600" b="1" dirty="0"/>
          </a:p>
          <a:p>
            <a:pPr eaLnBrk="1" hangingPunct="1">
              <a:lnSpc>
                <a:spcPct val="120000"/>
              </a:lnSpc>
              <a:spcBef>
                <a:spcPct val="50000"/>
              </a:spcBef>
            </a:pPr>
            <a:endParaRPr lang="en-US" sz="4400" b="1" dirty="0" smtClean="0">
              <a:solidFill>
                <a:srgbClr val="336600"/>
              </a:solidFill>
            </a:endParaRPr>
          </a:p>
        </p:txBody>
      </p:sp>
      <p:sp>
        <p:nvSpPr>
          <p:cNvPr id="2066" name="Text Box 49"/>
          <p:cNvSpPr txBox="1">
            <a:spLocks noChangeArrowheads="1"/>
          </p:cNvSpPr>
          <p:nvPr/>
        </p:nvSpPr>
        <p:spPr bwMode="auto">
          <a:xfrm>
            <a:off x="15348447" y="24980267"/>
            <a:ext cx="12025336" cy="3897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71433" tIns="85716" rIns="171433" bIns="85716">
            <a:spAutoFit/>
          </a:bodyPr>
          <a:lstStyle>
            <a:lvl1pPr marL="527050" indent="-527050" defTabSz="4703763" eaLnBrk="0" hangingPunct="0">
              <a:defRPr sz="3800">
                <a:solidFill>
                  <a:schemeClr val="tx1"/>
                </a:solidFill>
                <a:latin typeface="Arial" charset="0"/>
              </a:defRPr>
            </a:lvl1pPr>
            <a:lvl2pPr marL="742950" indent="-285750" defTabSz="4703763" eaLnBrk="0" hangingPunct="0">
              <a:defRPr sz="3800">
                <a:solidFill>
                  <a:schemeClr val="tx1"/>
                </a:solidFill>
                <a:latin typeface="Arial" charset="0"/>
              </a:defRPr>
            </a:lvl2pPr>
            <a:lvl3pPr marL="1143000" indent="-228600" defTabSz="4703763" eaLnBrk="0" hangingPunct="0">
              <a:defRPr sz="3800">
                <a:solidFill>
                  <a:schemeClr val="tx1"/>
                </a:solidFill>
                <a:latin typeface="Arial" charset="0"/>
              </a:defRPr>
            </a:lvl3pPr>
            <a:lvl4pPr marL="1600200" indent="-228600" defTabSz="4703763" eaLnBrk="0" hangingPunct="0">
              <a:defRPr sz="3800">
                <a:solidFill>
                  <a:schemeClr val="tx1"/>
                </a:solidFill>
                <a:latin typeface="Arial" charset="0"/>
              </a:defRPr>
            </a:lvl4pPr>
            <a:lvl5pPr marL="2057400" indent="-228600" defTabSz="4703763" eaLnBrk="0" hangingPunct="0">
              <a:defRPr sz="3800">
                <a:solidFill>
                  <a:schemeClr val="tx1"/>
                </a:solidFill>
                <a:latin typeface="Arial" charset="0"/>
              </a:defRPr>
            </a:lvl5pPr>
            <a:lvl6pPr marL="2514600" indent="-228600" defTabSz="4703763" eaLnBrk="0" fontAlgn="base" hangingPunct="0">
              <a:spcBef>
                <a:spcPct val="0"/>
              </a:spcBef>
              <a:spcAft>
                <a:spcPct val="0"/>
              </a:spcAft>
              <a:defRPr sz="3800">
                <a:solidFill>
                  <a:schemeClr val="tx1"/>
                </a:solidFill>
                <a:latin typeface="Arial" charset="0"/>
              </a:defRPr>
            </a:lvl6pPr>
            <a:lvl7pPr marL="2971800" indent="-228600" defTabSz="4703763" eaLnBrk="0" fontAlgn="base" hangingPunct="0">
              <a:spcBef>
                <a:spcPct val="0"/>
              </a:spcBef>
              <a:spcAft>
                <a:spcPct val="0"/>
              </a:spcAft>
              <a:defRPr sz="3800">
                <a:solidFill>
                  <a:schemeClr val="tx1"/>
                </a:solidFill>
                <a:latin typeface="Arial" charset="0"/>
              </a:defRPr>
            </a:lvl7pPr>
            <a:lvl8pPr marL="3429000" indent="-228600" defTabSz="4703763" eaLnBrk="0" fontAlgn="base" hangingPunct="0">
              <a:spcBef>
                <a:spcPct val="0"/>
              </a:spcBef>
              <a:spcAft>
                <a:spcPct val="0"/>
              </a:spcAft>
              <a:defRPr sz="3800">
                <a:solidFill>
                  <a:schemeClr val="tx1"/>
                </a:solidFill>
                <a:latin typeface="Arial" charset="0"/>
              </a:defRPr>
            </a:lvl8pPr>
            <a:lvl9pPr marL="3886200" indent="-228600" defTabSz="4703763" eaLnBrk="0" fontAlgn="base" hangingPunct="0">
              <a:spcBef>
                <a:spcPct val="0"/>
              </a:spcBef>
              <a:spcAft>
                <a:spcPct val="0"/>
              </a:spcAft>
              <a:defRPr sz="3800">
                <a:solidFill>
                  <a:schemeClr val="tx1"/>
                </a:solidFill>
                <a:latin typeface="Arial" charset="0"/>
              </a:defRPr>
            </a:lvl9pPr>
          </a:lstStyle>
          <a:p>
            <a:pPr eaLnBrk="1" hangingPunct="1">
              <a:spcBef>
                <a:spcPct val="50000"/>
              </a:spcBef>
            </a:pPr>
            <a:r>
              <a:rPr lang="en-US" sz="4400" b="1" dirty="0" smtClean="0"/>
              <a:t>Insert your text about the chart here. </a:t>
            </a:r>
          </a:p>
          <a:p>
            <a:pPr eaLnBrk="1" hangingPunct="1">
              <a:spcBef>
                <a:spcPct val="50000"/>
              </a:spcBef>
              <a:buClr>
                <a:schemeClr val="accent1">
                  <a:lumMod val="75000"/>
                </a:schemeClr>
              </a:buClr>
              <a:buFont typeface="Wingdings 2" pitchFamily="18" charset="2"/>
              <a:buChar char="¦"/>
            </a:pPr>
            <a:r>
              <a:rPr lang="en-US" sz="4400" b="1" dirty="0" smtClean="0"/>
              <a:t> Interesting info</a:t>
            </a:r>
          </a:p>
          <a:p>
            <a:pPr eaLnBrk="1" hangingPunct="1">
              <a:spcBef>
                <a:spcPct val="50000"/>
              </a:spcBef>
              <a:buClr>
                <a:schemeClr val="accent1">
                  <a:lumMod val="75000"/>
                </a:schemeClr>
              </a:buClr>
              <a:buFont typeface="Wingdings 2" pitchFamily="18" charset="2"/>
              <a:buChar char="¦"/>
            </a:pPr>
            <a:r>
              <a:rPr lang="en-US" sz="4400" b="1" dirty="0"/>
              <a:t> Second note</a:t>
            </a:r>
            <a:endParaRPr lang="en-US" sz="4400" b="1" dirty="0" smtClean="0"/>
          </a:p>
          <a:p>
            <a:pPr eaLnBrk="1" hangingPunct="1">
              <a:spcBef>
                <a:spcPct val="50000"/>
              </a:spcBef>
              <a:buClr>
                <a:schemeClr val="accent1">
                  <a:lumMod val="75000"/>
                </a:schemeClr>
              </a:buClr>
              <a:buFont typeface="Wingdings 2" pitchFamily="18" charset="2"/>
              <a:buChar char="¦"/>
            </a:pPr>
            <a:r>
              <a:rPr lang="en-US" sz="4400" b="1" dirty="0"/>
              <a:t> Third finding</a:t>
            </a:r>
          </a:p>
        </p:txBody>
      </p:sp>
      <p:pic>
        <p:nvPicPr>
          <p:cNvPr id="35" name="Picture 3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710637" y="1267465"/>
            <a:ext cx="10835642" cy="3009900"/>
          </a:xfrm>
          <a:prstGeom prst="rect">
            <a:avLst/>
          </a:prstGeom>
        </p:spPr>
      </p:pic>
      <p:grpSp>
        <p:nvGrpSpPr>
          <p:cNvPr id="7" name="Group 6"/>
          <p:cNvGrpSpPr/>
          <p:nvPr/>
        </p:nvGrpSpPr>
        <p:grpSpPr>
          <a:xfrm>
            <a:off x="388303" y="5680853"/>
            <a:ext cx="13545747" cy="11640412"/>
            <a:chOff x="388303" y="5680853"/>
            <a:chExt cx="13545747" cy="11640412"/>
          </a:xfrm>
        </p:grpSpPr>
        <p:sp>
          <p:nvSpPr>
            <p:cNvPr id="2051" name="Rectangle 17"/>
            <p:cNvSpPr>
              <a:spLocks noChangeArrowheads="1"/>
            </p:cNvSpPr>
            <p:nvPr/>
          </p:nvSpPr>
          <p:spPr bwMode="auto">
            <a:xfrm>
              <a:off x="388303" y="5680853"/>
              <a:ext cx="13545747" cy="1260902"/>
            </a:xfrm>
            <a:prstGeom prst="rect">
              <a:avLst/>
            </a:prstGeom>
            <a:solidFill>
              <a:schemeClr val="bg2"/>
            </a:solidFill>
            <a:ln w="9525">
              <a:solidFill>
                <a:schemeClr val="tx1"/>
              </a:solidFill>
              <a:miter lim="800000"/>
              <a:headEnd/>
              <a:tailEnd/>
            </a:ln>
          </p:spPr>
          <p:txBody>
            <a:bodyPr wrap="none" lIns="171433" tIns="85716" rIns="171433" bIns="85716" anchor="ctr"/>
            <a:lstStyle/>
            <a:p>
              <a:pPr algn="ctr" defTabSz="4703763"/>
              <a:r>
                <a:rPr lang="en-US" sz="6400" b="1">
                  <a:solidFill>
                    <a:schemeClr val="accent6">
                      <a:lumMod val="75000"/>
                    </a:schemeClr>
                  </a:solidFill>
                  <a:latin typeface="Lucida Grande" pitchFamily="2" charset="0"/>
                </a:rPr>
                <a:t>Introduction</a:t>
              </a:r>
            </a:p>
          </p:txBody>
        </p:sp>
        <p:sp>
          <p:nvSpPr>
            <p:cNvPr id="36" name="Text Box 40"/>
            <p:cNvSpPr txBox="1">
              <a:spLocks noChangeArrowheads="1"/>
            </p:cNvSpPr>
            <p:nvPr/>
          </p:nvSpPr>
          <p:spPr bwMode="auto">
            <a:xfrm>
              <a:off x="594802" y="7176198"/>
              <a:ext cx="13193356" cy="10145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71433" tIns="85716" rIns="171433" bIns="85716">
              <a:spAutoFit/>
            </a:bodyPr>
            <a:lstStyle>
              <a:lvl1pPr defTabSz="4703763" eaLnBrk="0" hangingPunct="0">
                <a:defRPr sz="3800">
                  <a:solidFill>
                    <a:schemeClr val="tx1"/>
                  </a:solidFill>
                  <a:latin typeface="Arial" charset="0"/>
                </a:defRPr>
              </a:lvl1pPr>
              <a:lvl2pPr marL="742950" indent="-285750" defTabSz="4703763" eaLnBrk="0" hangingPunct="0">
                <a:defRPr sz="3800">
                  <a:solidFill>
                    <a:schemeClr val="tx1"/>
                  </a:solidFill>
                  <a:latin typeface="Arial" charset="0"/>
                </a:defRPr>
              </a:lvl2pPr>
              <a:lvl3pPr marL="1143000" indent="-228600" defTabSz="4703763" eaLnBrk="0" hangingPunct="0">
                <a:defRPr sz="3800">
                  <a:solidFill>
                    <a:schemeClr val="tx1"/>
                  </a:solidFill>
                  <a:latin typeface="Arial" charset="0"/>
                </a:defRPr>
              </a:lvl3pPr>
              <a:lvl4pPr marL="1600200" indent="-228600" defTabSz="4703763" eaLnBrk="0" hangingPunct="0">
                <a:defRPr sz="3800">
                  <a:solidFill>
                    <a:schemeClr val="tx1"/>
                  </a:solidFill>
                  <a:latin typeface="Arial" charset="0"/>
                </a:defRPr>
              </a:lvl4pPr>
              <a:lvl5pPr marL="2057400" indent="-228600" defTabSz="4703763" eaLnBrk="0" hangingPunct="0">
                <a:defRPr sz="3800">
                  <a:solidFill>
                    <a:schemeClr val="tx1"/>
                  </a:solidFill>
                  <a:latin typeface="Arial" charset="0"/>
                </a:defRPr>
              </a:lvl5pPr>
              <a:lvl6pPr marL="2514600" indent="-228600" defTabSz="4703763" eaLnBrk="0" fontAlgn="base" hangingPunct="0">
                <a:spcBef>
                  <a:spcPct val="0"/>
                </a:spcBef>
                <a:spcAft>
                  <a:spcPct val="0"/>
                </a:spcAft>
                <a:defRPr sz="3800">
                  <a:solidFill>
                    <a:schemeClr val="tx1"/>
                  </a:solidFill>
                  <a:latin typeface="Arial" charset="0"/>
                </a:defRPr>
              </a:lvl6pPr>
              <a:lvl7pPr marL="2971800" indent="-228600" defTabSz="4703763" eaLnBrk="0" fontAlgn="base" hangingPunct="0">
                <a:spcBef>
                  <a:spcPct val="0"/>
                </a:spcBef>
                <a:spcAft>
                  <a:spcPct val="0"/>
                </a:spcAft>
                <a:defRPr sz="3800">
                  <a:solidFill>
                    <a:schemeClr val="tx1"/>
                  </a:solidFill>
                  <a:latin typeface="Arial" charset="0"/>
                </a:defRPr>
              </a:lvl7pPr>
              <a:lvl8pPr marL="3429000" indent="-228600" defTabSz="4703763" eaLnBrk="0" fontAlgn="base" hangingPunct="0">
                <a:spcBef>
                  <a:spcPct val="0"/>
                </a:spcBef>
                <a:spcAft>
                  <a:spcPct val="0"/>
                </a:spcAft>
                <a:defRPr sz="3800">
                  <a:solidFill>
                    <a:schemeClr val="tx1"/>
                  </a:solidFill>
                  <a:latin typeface="Arial" charset="0"/>
                </a:defRPr>
              </a:lvl8pPr>
              <a:lvl9pPr marL="3886200" indent="-228600" defTabSz="4703763" eaLnBrk="0" fontAlgn="base" hangingPunct="0">
                <a:spcBef>
                  <a:spcPct val="0"/>
                </a:spcBef>
                <a:spcAft>
                  <a:spcPct val="0"/>
                </a:spcAft>
                <a:defRPr sz="3800">
                  <a:solidFill>
                    <a:schemeClr val="tx1"/>
                  </a:solidFill>
                  <a:latin typeface="Arial" charset="0"/>
                </a:defRPr>
              </a:lvl9pPr>
            </a:lstStyle>
            <a:p>
              <a:pPr algn="just">
                <a:lnSpc>
                  <a:spcPct val="150000"/>
                </a:lnSpc>
              </a:pPr>
              <a:r>
                <a:rPr lang="en-US" sz="3600" b="1" dirty="0"/>
                <a:t>Property management is one significant business field in current era in which involves real estate and vehicle deals. The success factor of this business depends on the information sharing among public. There are many method being used to promote and advertise about properties for sale, further there have being many web based systems developed to support the process of property management, but all those conventional and new web systems </a:t>
              </a:r>
              <a:r>
                <a:rPr lang="en-US" sz="3600" b="1" dirty="0" smtClean="0"/>
                <a:t>contains limitations. </a:t>
              </a:r>
              <a:r>
                <a:rPr lang="en-US" sz="3600" b="1" dirty="0"/>
                <a:t>Hence the developer has come up with a new product which is an online property management system, which can help to solve and fill </a:t>
              </a:r>
              <a:r>
                <a:rPr lang="en-US" sz="3600" b="1" dirty="0" smtClean="0"/>
                <a:t>the </a:t>
              </a:r>
              <a:r>
                <a:rPr lang="en-US" sz="3600" b="1" dirty="0"/>
                <a:t>existing gaps in the domain of property management. </a:t>
              </a:r>
              <a:endParaRPr lang="en-GB" sz="3600" b="1" dirty="0"/>
            </a:p>
          </p:txBody>
        </p:sp>
      </p:grpSp>
      <p:grpSp>
        <p:nvGrpSpPr>
          <p:cNvPr id="8" name="Group 7"/>
          <p:cNvGrpSpPr/>
          <p:nvPr/>
        </p:nvGrpSpPr>
        <p:grpSpPr>
          <a:xfrm>
            <a:off x="14548115" y="5680853"/>
            <a:ext cx="13545748" cy="13350697"/>
            <a:chOff x="14387447" y="5659504"/>
            <a:chExt cx="13545748" cy="17045055"/>
          </a:xfrm>
        </p:grpSpPr>
        <p:sp>
          <p:nvSpPr>
            <p:cNvPr id="2052" name="Rectangle 19"/>
            <p:cNvSpPr>
              <a:spLocks noChangeArrowheads="1"/>
            </p:cNvSpPr>
            <p:nvPr/>
          </p:nvSpPr>
          <p:spPr bwMode="auto">
            <a:xfrm>
              <a:off x="14387447" y="5659504"/>
              <a:ext cx="13545748" cy="1609814"/>
            </a:xfrm>
            <a:prstGeom prst="rect">
              <a:avLst/>
            </a:prstGeom>
            <a:solidFill>
              <a:schemeClr val="bg2"/>
            </a:solidFill>
            <a:ln w="9525">
              <a:solidFill>
                <a:schemeClr val="tx1"/>
              </a:solidFill>
              <a:miter lim="800000"/>
              <a:headEnd/>
              <a:tailEnd/>
            </a:ln>
          </p:spPr>
          <p:txBody>
            <a:bodyPr wrap="none" lIns="171433" tIns="91440" rIns="171433" bIns="91440" anchor="b" anchorCtr="0"/>
            <a:lstStyle/>
            <a:p>
              <a:pPr algn="ctr" defTabSz="4703763"/>
              <a:r>
                <a:rPr lang="en-US" sz="6400" b="1" dirty="0">
                  <a:solidFill>
                    <a:schemeClr val="accent6">
                      <a:lumMod val="75000"/>
                    </a:schemeClr>
                  </a:solidFill>
                  <a:latin typeface="Lucida Grande" pitchFamily="2" charset="0"/>
                </a:rPr>
                <a:t>Methods</a:t>
              </a:r>
            </a:p>
          </p:txBody>
        </p:sp>
        <p:sp>
          <p:nvSpPr>
            <p:cNvPr id="38" name="Text Box 40"/>
            <p:cNvSpPr txBox="1">
              <a:spLocks noChangeArrowheads="1"/>
            </p:cNvSpPr>
            <p:nvPr/>
          </p:nvSpPr>
          <p:spPr bwMode="auto">
            <a:xfrm>
              <a:off x="14389694" y="7339513"/>
              <a:ext cx="13193356" cy="15365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71433" tIns="85716" rIns="171433" bIns="85716">
              <a:spAutoFit/>
            </a:bodyPr>
            <a:lstStyle>
              <a:lvl1pPr defTabSz="4703763" eaLnBrk="0" hangingPunct="0">
                <a:defRPr sz="3800">
                  <a:solidFill>
                    <a:schemeClr val="tx1"/>
                  </a:solidFill>
                  <a:latin typeface="Arial" charset="0"/>
                </a:defRPr>
              </a:lvl1pPr>
              <a:lvl2pPr marL="742950" indent="-285750" defTabSz="4703763" eaLnBrk="0" hangingPunct="0">
                <a:defRPr sz="3800">
                  <a:solidFill>
                    <a:schemeClr val="tx1"/>
                  </a:solidFill>
                  <a:latin typeface="Arial" charset="0"/>
                </a:defRPr>
              </a:lvl2pPr>
              <a:lvl3pPr marL="1143000" indent="-228600" defTabSz="4703763" eaLnBrk="0" hangingPunct="0">
                <a:defRPr sz="3800">
                  <a:solidFill>
                    <a:schemeClr val="tx1"/>
                  </a:solidFill>
                  <a:latin typeface="Arial" charset="0"/>
                </a:defRPr>
              </a:lvl3pPr>
              <a:lvl4pPr marL="1600200" indent="-228600" defTabSz="4703763" eaLnBrk="0" hangingPunct="0">
                <a:defRPr sz="3800">
                  <a:solidFill>
                    <a:schemeClr val="tx1"/>
                  </a:solidFill>
                  <a:latin typeface="Arial" charset="0"/>
                </a:defRPr>
              </a:lvl4pPr>
              <a:lvl5pPr marL="2057400" indent="-228600" defTabSz="4703763" eaLnBrk="0" hangingPunct="0">
                <a:defRPr sz="3800">
                  <a:solidFill>
                    <a:schemeClr val="tx1"/>
                  </a:solidFill>
                  <a:latin typeface="Arial" charset="0"/>
                </a:defRPr>
              </a:lvl5pPr>
              <a:lvl6pPr marL="2514600" indent="-228600" defTabSz="4703763" eaLnBrk="0" fontAlgn="base" hangingPunct="0">
                <a:spcBef>
                  <a:spcPct val="0"/>
                </a:spcBef>
                <a:spcAft>
                  <a:spcPct val="0"/>
                </a:spcAft>
                <a:defRPr sz="3800">
                  <a:solidFill>
                    <a:schemeClr val="tx1"/>
                  </a:solidFill>
                  <a:latin typeface="Arial" charset="0"/>
                </a:defRPr>
              </a:lvl6pPr>
              <a:lvl7pPr marL="2971800" indent="-228600" defTabSz="4703763" eaLnBrk="0" fontAlgn="base" hangingPunct="0">
                <a:spcBef>
                  <a:spcPct val="0"/>
                </a:spcBef>
                <a:spcAft>
                  <a:spcPct val="0"/>
                </a:spcAft>
                <a:defRPr sz="3800">
                  <a:solidFill>
                    <a:schemeClr val="tx1"/>
                  </a:solidFill>
                  <a:latin typeface="Arial" charset="0"/>
                </a:defRPr>
              </a:lvl7pPr>
              <a:lvl8pPr marL="3429000" indent="-228600" defTabSz="4703763" eaLnBrk="0" fontAlgn="base" hangingPunct="0">
                <a:spcBef>
                  <a:spcPct val="0"/>
                </a:spcBef>
                <a:spcAft>
                  <a:spcPct val="0"/>
                </a:spcAft>
                <a:defRPr sz="3800">
                  <a:solidFill>
                    <a:schemeClr val="tx1"/>
                  </a:solidFill>
                  <a:latin typeface="Arial" charset="0"/>
                </a:defRPr>
              </a:lvl8pPr>
              <a:lvl9pPr marL="3886200" indent="-228600" defTabSz="4703763" eaLnBrk="0" fontAlgn="base" hangingPunct="0">
                <a:spcBef>
                  <a:spcPct val="0"/>
                </a:spcBef>
                <a:spcAft>
                  <a:spcPct val="0"/>
                </a:spcAft>
                <a:defRPr sz="3800">
                  <a:solidFill>
                    <a:schemeClr val="tx1"/>
                  </a:solidFill>
                  <a:latin typeface="Arial" charset="0"/>
                </a:defRPr>
              </a:lvl9pPr>
            </a:lstStyle>
            <a:p>
              <a:pPr eaLnBrk="1" hangingPunct="1">
                <a:lnSpc>
                  <a:spcPct val="120000"/>
                </a:lnSpc>
                <a:spcBef>
                  <a:spcPct val="50000"/>
                </a:spcBef>
              </a:pPr>
              <a:r>
                <a:rPr lang="en-US" sz="3600" b="1" dirty="0" smtClean="0"/>
                <a:t>Data collection methods</a:t>
              </a:r>
            </a:p>
            <a:p>
              <a:pPr marL="742950" indent="-742950" eaLnBrk="1" hangingPunct="1">
                <a:lnSpc>
                  <a:spcPct val="120000"/>
                </a:lnSpc>
                <a:spcBef>
                  <a:spcPct val="50000"/>
                </a:spcBef>
                <a:buFont typeface="+mj-lt"/>
                <a:buAutoNum type="arabicPeriod"/>
              </a:pPr>
              <a:r>
                <a:rPr lang="en-US" sz="3600" b="1" dirty="0" smtClean="0"/>
                <a:t>Primary Research</a:t>
              </a:r>
            </a:p>
            <a:p>
              <a:pPr marL="571500" indent="-571500" eaLnBrk="1" hangingPunct="1">
                <a:lnSpc>
                  <a:spcPct val="120000"/>
                </a:lnSpc>
                <a:spcBef>
                  <a:spcPct val="50000"/>
                </a:spcBef>
                <a:buFont typeface="Arial" panose="020B0604020202020204" pitchFamily="34" charset="0"/>
                <a:buChar char="•"/>
              </a:pPr>
              <a:r>
                <a:rPr lang="en-US" sz="3600" b="1" dirty="0" smtClean="0"/>
                <a:t>Questionnaire</a:t>
              </a:r>
            </a:p>
            <a:p>
              <a:pPr marL="571500" indent="-571500" eaLnBrk="1" hangingPunct="1">
                <a:lnSpc>
                  <a:spcPct val="120000"/>
                </a:lnSpc>
                <a:spcBef>
                  <a:spcPct val="50000"/>
                </a:spcBef>
                <a:buFont typeface="Arial" panose="020B0604020202020204" pitchFamily="34" charset="0"/>
                <a:buChar char="•"/>
              </a:pPr>
              <a:r>
                <a:rPr lang="en-US" sz="3600" b="1" dirty="0" smtClean="0"/>
                <a:t>Observation</a:t>
              </a:r>
            </a:p>
            <a:p>
              <a:pPr eaLnBrk="1" hangingPunct="1">
                <a:lnSpc>
                  <a:spcPct val="120000"/>
                </a:lnSpc>
                <a:spcBef>
                  <a:spcPct val="50000"/>
                </a:spcBef>
              </a:pPr>
              <a:r>
                <a:rPr lang="en-US" sz="3600" b="1" dirty="0" smtClean="0"/>
                <a:t>2. Secondary Research</a:t>
              </a:r>
            </a:p>
            <a:p>
              <a:pPr marL="571500" indent="-571500" eaLnBrk="1" hangingPunct="1">
                <a:lnSpc>
                  <a:spcPct val="120000"/>
                </a:lnSpc>
                <a:spcBef>
                  <a:spcPct val="50000"/>
                </a:spcBef>
                <a:buFont typeface="Arial" panose="020B0604020202020204" pitchFamily="34" charset="0"/>
                <a:buChar char="•"/>
              </a:pPr>
              <a:r>
                <a:rPr lang="en-US" sz="3600" b="1" dirty="0" smtClean="0"/>
                <a:t>Academic Journals</a:t>
              </a:r>
            </a:p>
            <a:p>
              <a:pPr marL="571500" indent="-571500" eaLnBrk="1" hangingPunct="1">
                <a:lnSpc>
                  <a:spcPct val="120000"/>
                </a:lnSpc>
                <a:spcBef>
                  <a:spcPct val="50000"/>
                </a:spcBef>
                <a:buFont typeface="Arial" panose="020B0604020202020204" pitchFamily="34" charset="0"/>
                <a:buChar char="•"/>
              </a:pPr>
              <a:r>
                <a:rPr lang="en-US" sz="3600" b="1" dirty="0" smtClean="0"/>
                <a:t>Periodicals </a:t>
              </a:r>
            </a:p>
            <a:p>
              <a:pPr marL="571500" indent="-571500" eaLnBrk="1" hangingPunct="1">
                <a:lnSpc>
                  <a:spcPct val="120000"/>
                </a:lnSpc>
                <a:spcBef>
                  <a:spcPct val="50000"/>
                </a:spcBef>
                <a:buFont typeface="Arial" panose="020B0604020202020204" pitchFamily="34" charset="0"/>
                <a:buChar char="•"/>
              </a:pPr>
              <a:r>
                <a:rPr lang="en-US" sz="3600" b="1" dirty="0" smtClean="0"/>
                <a:t>Patents </a:t>
              </a:r>
              <a:endParaRPr lang="en-US" sz="4400" b="1" dirty="0" smtClean="0">
                <a:solidFill>
                  <a:srgbClr val="336600"/>
                </a:solidFill>
              </a:endParaRPr>
            </a:p>
            <a:p>
              <a:pPr marL="571500" indent="-571500" eaLnBrk="1" hangingPunct="1">
                <a:lnSpc>
                  <a:spcPct val="120000"/>
                </a:lnSpc>
                <a:spcBef>
                  <a:spcPct val="50000"/>
                </a:spcBef>
                <a:buFont typeface="Arial" panose="020B0604020202020204" pitchFamily="34" charset="0"/>
                <a:buChar char="•"/>
              </a:pPr>
              <a:endParaRPr lang="en-US" sz="4400" b="1" dirty="0" smtClean="0">
                <a:solidFill>
                  <a:srgbClr val="336600"/>
                </a:solidFill>
              </a:endParaRPr>
            </a:p>
            <a:p>
              <a:pPr eaLnBrk="1" hangingPunct="1">
                <a:lnSpc>
                  <a:spcPct val="120000"/>
                </a:lnSpc>
                <a:spcBef>
                  <a:spcPct val="50000"/>
                </a:spcBef>
              </a:pPr>
              <a:endParaRPr lang="en-US" sz="4400" b="1" dirty="0" smtClean="0">
                <a:solidFill>
                  <a:srgbClr val="336600"/>
                </a:solidFill>
              </a:endParaRPr>
            </a:p>
            <a:p>
              <a:pPr eaLnBrk="1" hangingPunct="1">
                <a:lnSpc>
                  <a:spcPct val="120000"/>
                </a:lnSpc>
                <a:spcBef>
                  <a:spcPct val="50000"/>
                </a:spcBef>
              </a:pPr>
              <a:endParaRPr lang="en-US" sz="4400" b="1" dirty="0" smtClean="0">
                <a:solidFill>
                  <a:srgbClr val="336600"/>
                </a:solidFill>
              </a:endParaRPr>
            </a:p>
            <a:p>
              <a:pPr eaLnBrk="1" hangingPunct="1">
                <a:lnSpc>
                  <a:spcPct val="120000"/>
                </a:lnSpc>
                <a:spcBef>
                  <a:spcPct val="50000"/>
                </a:spcBef>
              </a:pPr>
              <a:endParaRPr lang="en-US" sz="4400" b="1" dirty="0">
                <a:solidFill>
                  <a:srgbClr val="336600"/>
                </a:solidFill>
              </a:endParaRPr>
            </a:p>
          </p:txBody>
        </p:sp>
      </p:grpSp>
      <p:grpSp>
        <p:nvGrpSpPr>
          <p:cNvPr id="33" name="Group 32"/>
          <p:cNvGrpSpPr/>
          <p:nvPr/>
        </p:nvGrpSpPr>
        <p:grpSpPr>
          <a:xfrm>
            <a:off x="14618634" y="16933836"/>
            <a:ext cx="13545746" cy="12677345"/>
            <a:chOff x="0" y="0"/>
            <a:chExt cx="5229860" cy="4895063"/>
          </a:xfrm>
        </p:grpSpPr>
        <p:pic>
          <p:nvPicPr>
            <p:cNvPr id="34" name="Picture 33"/>
            <p:cNvPicPr>
              <a:picLocks noChangeAspect="1"/>
            </p:cNvPicPr>
            <p:nvPr/>
          </p:nvPicPr>
          <p:blipFill rotWithShape="1">
            <a:blip r:embed="rId4" cstate="print">
              <a:extLst>
                <a:ext uri="{28A0092B-C50C-407E-A947-70E740481C1C}">
                  <a14:useLocalDpi xmlns:a14="http://schemas.microsoft.com/office/drawing/2010/main" val="0"/>
                </a:ext>
              </a:extLst>
            </a:blip>
            <a:srcRect b="15437"/>
            <a:stretch/>
          </p:blipFill>
          <p:spPr bwMode="auto">
            <a:xfrm>
              <a:off x="0" y="0"/>
              <a:ext cx="5229860" cy="2097405"/>
            </a:xfrm>
            <a:prstGeom prst="rect">
              <a:avLst/>
            </a:prstGeom>
            <a:ln>
              <a:noFill/>
            </a:ln>
            <a:extLst>
              <a:ext uri="{53640926-AAD7-44D8-BBD7-CCE9431645EC}">
                <a14:shadowObscured xmlns:a14="http://schemas.microsoft.com/office/drawing/2010/main"/>
              </a:ext>
            </a:extLst>
          </p:spPr>
        </p:pic>
        <p:pic>
          <p:nvPicPr>
            <p:cNvPr id="39" name="Picture 3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2092147"/>
              <a:ext cx="5229860" cy="1840865"/>
            </a:xfrm>
            <a:prstGeom prst="rect">
              <a:avLst/>
            </a:prstGeom>
          </p:spPr>
        </p:pic>
        <p:pic>
          <p:nvPicPr>
            <p:cNvPr id="40" name="Picture 3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0" y="3935578"/>
              <a:ext cx="5228590" cy="959485"/>
            </a:xfrm>
            <a:prstGeom prst="rect">
              <a:avLst/>
            </a:prstGeom>
          </p:spPr>
        </p:pic>
      </p:gr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703763" rtl="0" eaLnBrk="1" fontAlgn="base" latinLnBrk="0" hangingPunct="1">
          <a:lnSpc>
            <a:spcPct val="100000"/>
          </a:lnSpc>
          <a:spcBef>
            <a:spcPct val="0"/>
          </a:spcBef>
          <a:spcAft>
            <a:spcPct val="0"/>
          </a:spcAft>
          <a:buClrTx/>
          <a:buSzTx/>
          <a:buFontTx/>
          <a:buNone/>
          <a:tabLst/>
          <a:defRPr kumimoji="0" lang="en-US" sz="3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703763" rtl="0" eaLnBrk="1" fontAlgn="base" latinLnBrk="0" hangingPunct="1">
          <a:lnSpc>
            <a:spcPct val="100000"/>
          </a:lnSpc>
          <a:spcBef>
            <a:spcPct val="0"/>
          </a:spcBef>
          <a:spcAft>
            <a:spcPct val="0"/>
          </a:spcAft>
          <a:buClrTx/>
          <a:buSzTx/>
          <a:buFontTx/>
          <a:buNone/>
          <a:tabLst/>
          <a:defRPr kumimoji="0" lang="en-US" sz="3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2749</TotalTime>
  <Words>406</Words>
  <Application>Microsoft Office PowerPoint</Application>
  <PresentationFormat>Custom</PresentationFormat>
  <Paragraphs>33</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Default Design</vt:lpstr>
      <vt:lpstr>PowerPoint Presentation</vt:lpstr>
    </vt:vector>
  </TitlesOfParts>
  <Company>Graphicsland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Example to make a scientific poster</dc:title>
  <dc:subject>How To Make A Scientific Poster</dc:subject>
  <dc:creator>Graphicsland/MakeSigns.com</dc:creator>
  <cp:keywords>scientific, research, template, custom, poster, presentation, symposium, printing, PowerPoint, create, design, example, sample, download</cp:keywords>
  <dc:description>We offer free PowerPoint poster templates to help you design your very own scientific poster presentation.</dc:description>
  <cp:lastModifiedBy>Dhason Padmakumar</cp:lastModifiedBy>
  <cp:revision>65</cp:revision>
  <dcterms:created xsi:type="dcterms:W3CDTF">2004-07-26T21:45:23Z</dcterms:created>
  <dcterms:modified xsi:type="dcterms:W3CDTF">2015-11-16T06:50:13Z</dcterms:modified>
  <cp:category>templates for scientific poster</cp:category>
</cp:coreProperties>
</file>