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707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6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zhan Sagandyk" userId="afe084452e68c5a9" providerId="LiveId" clId="{12DAA472-9A55-41B8-8C41-09AD2C978854}"/>
    <pc:docChg chg="undo custSel addSld modSld">
      <pc:chgData name="Aruzhan Sagandyk" userId="afe084452e68c5a9" providerId="LiveId" clId="{12DAA472-9A55-41B8-8C41-09AD2C978854}" dt="2022-02-22T13:10:10.277" v="147" actId="20577"/>
      <pc:docMkLst>
        <pc:docMk/>
      </pc:docMkLst>
      <pc:sldChg chg="modSp mod">
        <pc:chgData name="Aruzhan Sagandyk" userId="afe084452e68c5a9" providerId="LiveId" clId="{12DAA472-9A55-41B8-8C41-09AD2C978854}" dt="2022-02-22T13:10:10.277" v="147" actId="20577"/>
        <pc:sldMkLst>
          <pc:docMk/>
          <pc:sldMk cId="616906718" sldId="256"/>
        </pc:sldMkLst>
        <pc:spChg chg="mod">
          <ac:chgData name="Aruzhan Sagandyk" userId="afe084452e68c5a9" providerId="LiveId" clId="{12DAA472-9A55-41B8-8C41-09AD2C978854}" dt="2022-02-22T13:10:10.277" v="147" actId="20577"/>
          <ac:spMkLst>
            <pc:docMk/>
            <pc:sldMk cId="616906718" sldId="256"/>
            <ac:spMk id="3" creationId="{6D699F35-1401-4ECD-9F96-7017DB9FA104}"/>
          </ac:spMkLst>
        </pc:spChg>
      </pc:sldChg>
      <pc:sldChg chg="addSp delSp modSp new mod modClrScheme chgLayout">
        <pc:chgData name="Aruzhan Sagandyk" userId="afe084452e68c5a9" providerId="LiveId" clId="{12DAA472-9A55-41B8-8C41-09AD2C978854}" dt="2022-02-15T12:07:42.289" v="60" actId="1076"/>
        <pc:sldMkLst>
          <pc:docMk/>
          <pc:sldMk cId="522723709" sldId="265"/>
        </pc:sldMkLst>
        <pc:spChg chg="add del">
          <ac:chgData name="Aruzhan Sagandyk" userId="afe084452e68c5a9" providerId="LiveId" clId="{12DAA472-9A55-41B8-8C41-09AD2C978854}" dt="2022-02-15T12:07:02.477" v="5" actId="26606"/>
          <ac:spMkLst>
            <pc:docMk/>
            <pc:sldMk cId="522723709" sldId="265"/>
            <ac:spMk id="2" creationId="{0C4E050B-F605-4163-9D34-000D5E60FF47}"/>
          </ac:spMkLst>
        </pc:spChg>
        <pc:spChg chg="add del">
          <ac:chgData name="Aruzhan Sagandyk" userId="afe084452e68c5a9" providerId="LiveId" clId="{12DAA472-9A55-41B8-8C41-09AD2C978854}" dt="2022-02-15T12:07:02.477" v="5" actId="26606"/>
          <ac:spMkLst>
            <pc:docMk/>
            <pc:sldMk cId="522723709" sldId="265"/>
            <ac:spMk id="3" creationId="{F0017EB3-4CC3-4055-B2C3-EB4CA96CF5D6}"/>
          </ac:spMkLst>
        </pc:spChg>
        <pc:spChg chg="add mod">
          <ac:chgData name="Aruzhan Sagandyk" userId="afe084452e68c5a9" providerId="LiveId" clId="{12DAA472-9A55-41B8-8C41-09AD2C978854}" dt="2022-02-15T12:07:42.289" v="60" actId="1076"/>
          <ac:spMkLst>
            <pc:docMk/>
            <pc:sldMk cId="522723709" sldId="265"/>
            <ac:spMk id="5" creationId="{30D43E04-B64D-43D7-B696-E245FBABD643}"/>
          </ac:spMkLst>
        </pc:spChg>
        <pc:spChg chg="add del mod">
          <ac:chgData name="Aruzhan Sagandyk" userId="afe084452e68c5a9" providerId="LiveId" clId="{12DAA472-9A55-41B8-8C41-09AD2C978854}" dt="2022-02-15T12:07:07.258" v="6" actId="478"/>
          <ac:spMkLst>
            <pc:docMk/>
            <pc:sldMk cId="522723709" sldId="265"/>
            <ac:spMk id="6" creationId="{8265DAFD-BEF5-458D-AE58-B10716C6B6CB}"/>
          </ac:spMkLst>
        </pc:spChg>
        <pc:spChg chg="add del mod">
          <ac:chgData name="Aruzhan Sagandyk" userId="afe084452e68c5a9" providerId="LiveId" clId="{12DAA472-9A55-41B8-8C41-09AD2C978854}" dt="2022-02-15T12:07:01.569" v="2" actId="26606"/>
          <ac:spMkLst>
            <pc:docMk/>
            <pc:sldMk cId="522723709" sldId="265"/>
            <ac:spMk id="8" creationId="{30D43E04-B64D-43D7-B696-E245FBABD643}"/>
          </ac:spMkLst>
        </pc:spChg>
        <pc:spChg chg="add del mod">
          <ac:chgData name="Aruzhan Sagandyk" userId="afe084452e68c5a9" providerId="LiveId" clId="{12DAA472-9A55-41B8-8C41-09AD2C978854}" dt="2022-02-15T12:07:01.569" v="2" actId="26606"/>
          <ac:spMkLst>
            <pc:docMk/>
            <pc:sldMk cId="522723709" sldId="265"/>
            <ac:spMk id="10" creationId="{8265DAFD-BEF5-458D-AE58-B10716C6B6C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D16947-ECFC-420A-926F-174223016572}" type="datetime1">
              <a:rPr lang="ru-RU" smtClean="0"/>
              <a:t>22.02.2022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C4B79F2-7C6A-497B-9A4A-8ACE18746C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6342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11:14:26.4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1 136,'564'0,"-536"-1,54-11,11 0,21 11,-69 2,0-2,67-9,-27-1,0 4,140 6,-97 3,294-2,-394 2,-1 0,33 8,-31-4,47 2,381-7,-219-3,2195 2,-2407-1,-1-2,44-10,-29 5,94-20,-86 19,-15 2,1 2,38-2,-53 6,-1-1,30-8,-27 5,34-3,268 6,-165 4,2060-2,-2195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11:14:40.2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3,'350'0,"-328"1,0 1,34 8,-30-5,36 3,272-5,-171-5,-133 3,57 11,-54-6,42 1,79-9,65 4,-136 11,-55-7,48 2,399-6,-228-4,-208 2,-4 1,1-2,-1-1,35-7,112-21,-161 27,27-2,67 2,-1 0,-26-9,6-1,277 11,-194 4,2185-2,-2322 1,56 11,31 2,291-13,-199-2,-198 2,-1 1,0 1,0 1,0 0,25 11,-10-4,4 0,0-1,1-2,54 4,-71-12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5T11:15:08.1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1 140,'3048'0,"-3012"-2,68-12,-48 4,119-22,-66 10,-62 13,-14 2,-1 1,44-1,499 7,-265 1,-265-1,0-1,80-14,-73 7,1 3,0 3,64 4,-20 0,678-2,-749 1,0 2,33 7,-31-5,47 4,9-9,-48-1,0 1,73 11,56 9,-37-7,-49-5,0-4,80-5,-45-1,-88 2,-3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54858-8AC1-4038-B6BD-519804A0AA60}" type="datetime1">
              <a:rPr lang="ru-RU" smtClean="0"/>
              <a:pPr/>
              <a:t>22.02.2022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2A795-6F94-4A96-B820-B9038480D04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Цвета вашего класса отличаются от цветов этого шаблона? Не проблема! На вкладке "Дизайн" нажмите "Варианты" (стрелка вниз) и выберите подходящую вам цветовую схему.</a:t>
            </a:r>
          </a:p>
          <a:p>
            <a:pPr rtl="0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 можете менять любые пункты в списках обязанностей в соответствии с правилами вашего класса!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fld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237FE10E-7688-4AAF-A536-CFA480B79A70}" type="datetime1">
              <a:rPr lang="ru-RU" noProof="0" smtClean="0"/>
              <a:t>22.02.2022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  <p:cxnSp>
        <p:nvCxnSpPr>
          <p:cNvPr id="8" name="Прямая соединительная линия 7"/>
          <p:cNvCxnSpPr/>
          <p:nvPr/>
        </p:nvCxnSpPr>
        <p:spPr>
          <a:xfrm>
            <a:off x="1731519" y="3733800"/>
            <a:ext cx="8748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62BD50-8A1F-4CA2-B30E-81FABBC9C978}" type="datetime1">
              <a:rPr lang="ru-RU" noProof="0" smtClean="0"/>
              <a:t>22.02.2022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8929F-6FE6-41F1-B055-03150648DDBF}" type="datetime1">
              <a:rPr lang="ru-RU" noProof="0" smtClean="0"/>
              <a:t>22.02.2022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41B39D-2E41-46D3-8A6B-C11F4FFB853B}" type="datetime1">
              <a:rPr lang="ru-RU" noProof="0" smtClean="0"/>
              <a:t>22.02.2022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7A68C-9EA6-43C7-A486-2FF969F5CF0B}" type="datetime1">
              <a:rPr lang="ru-RU" noProof="0" smtClean="0"/>
              <a:t>22.02.2022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  <p:cxnSp>
        <p:nvCxnSpPr>
          <p:cNvPr id="7" name="Прямая соединительная линия 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E31FF-6F7A-41B1-8150-330EFD452CD8}" type="datetime1">
              <a:rPr lang="ru-RU" noProof="0" smtClean="0"/>
              <a:t>22.02.2022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6512C5-AF41-4407-9A8D-FDA3CFFC0857}" type="datetime1">
              <a:rPr lang="ru-RU" noProof="0" smtClean="0"/>
              <a:t>22.02.2022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E0AC5F-13FB-4523-BF00-501B04C3BB6D}" type="datetime1">
              <a:rPr lang="ru-RU" noProof="0" smtClean="0"/>
              <a:t>22.02.2022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37AEC7-9978-4A4E-9DC4-1AF2565A2397}" type="datetime1">
              <a:rPr lang="ru-RU" noProof="0" smtClean="0"/>
              <a:t>22.02.2022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854DC3-8A14-43B0-9E50-152D156F7AFE}" type="datetime1">
              <a:rPr lang="ru-RU" noProof="0" smtClean="0"/>
              <a:t>22.02.2022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C322A6-A07A-4901-8F30-4396EF66C96C}" type="datetime1">
              <a:rPr lang="ru-RU" noProof="0" smtClean="0"/>
              <a:t>22.02.2022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05E6433C-341A-4F8B-9476-F9C3E096DC01}" type="datetime1">
              <a:rPr lang="ru-RU" noProof="0" smtClean="0"/>
              <a:t>22.02.2022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gov.ru/covid-19/world" TargetMode="External"/><Relationship Id="rId2" Type="http://schemas.openxmlformats.org/officeDocument/2006/relationships/hyperlink" Target="https://findhow.org/4268-karta-koronovirusa-covid-19-v-kazahstan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gov.ru/covid-v-stats/kazakhstan" TargetMode="External"/><Relationship Id="rId5" Type="http://schemas.openxmlformats.org/officeDocument/2006/relationships/hyperlink" Target="https://www.invitro.ru/library/bolezni/koronavirus/26273/" TargetMode="External"/><Relationship Id="rId4" Type="http://schemas.openxmlformats.org/officeDocument/2006/relationships/hyperlink" Target="https://coronavirus-control.ru/pervyj-simptom-koronavirus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1600200"/>
            <a:ext cx="9966960" cy="2208255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latin typeface="Rockwell" panose="02060603020205020403" pitchFamily="18" charset="0"/>
              </a:rPr>
              <a:t>Killer virus</a:t>
            </a:r>
            <a:r>
              <a:rPr lang="ru-RU" dirty="0">
                <a:latin typeface="Rockwell" panose="02060603020205020403" pitchFamily="18" charset="0"/>
              </a:rPr>
              <a:t> </a:t>
            </a:r>
            <a:r>
              <a:rPr lang="ru-KZ" b="0" i="0" dirty="0">
                <a:solidFill>
                  <a:schemeClr val="bg1"/>
                </a:solidFill>
                <a:effectLst/>
                <a:latin typeface="YS Text"/>
              </a:rPr>
              <a:t>—</a:t>
            </a:r>
            <a:r>
              <a:rPr lang="ru-RU" b="0" dirty="0">
                <a:solidFill>
                  <a:srgbClr val="333333"/>
                </a:solidFill>
                <a:latin typeface="YS Text"/>
              </a:rPr>
              <a:t> </a:t>
            </a:r>
            <a:r>
              <a:rPr lang="en-US" b="0" dirty="0">
                <a:solidFill>
                  <a:schemeClr val="bg1"/>
                </a:solidFill>
                <a:latin typeface="Rockwell" panose="02060603020205020403" pitchFamily="18" charset="0"/>
              </a:rPr>
              <a:t>coronavirus</a:t>
            </a:r>
            <a:endParaRPr lang="ru-RU" b="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3869635"/>
            <a:ext cx="8767860" cy="1388165"/>
          </a:xfrm>
        </p:spPr>
        <p:txBody>
          <a:bodyPr rtlCol="0"/>
          <a:lstStyle/>
          <a:p>
            <a:pPr algn="r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 by Aruzhan S.T. (1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year student, Mathematical and Computer Modeling)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Checked by Aleksandr A. Pak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D43E04-B64D-43D7-B696-E245FBABD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021840"/>
            <a:ext cx="9966960" cy="1908536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52272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18F0FFF-E884-4DCF-A1DF-E96C533861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1264191" y="711108"/>
            <a:ext cx="9663618" cy="5435784"/>
          </a:xfrm>
          <a:noFill/>
        </p:spPr>
      </p:pic>
    </p:spTree>
    <p:extLst>
      <p:ext uri="{BB962C8B-B14F-4D97-AF65-F5344CB8AC3E}">
        <p14:creationId xmlns:p14="http://schemas.microsoft.com/office/powerpoint/2010/main" val="13869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9CB24-E977-4AED-9891-D44A2599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anchor="ctr"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Main topics to focus on </a:t>
            </a:r>
            <a:endParaRPr lang="ru-KZ" dirty="0">
              <a:highlight>
                <a:srgbClr val="FFFF00"/>
              </a:highlight>
            </a:endParaRPr>
          </a:p>
        </p:txBody>
      </p:sp>
      <p:pic>
        <p:nvPicPr>
          <p:cNvPr id="5" name="Рисунок 4" descr="Изображение выглядит как микроскоп, клавиатура&#10;&#10;Автоматически созданное описание">
            <a:extLst>
              <a:ext uri="{FF2B5EF4-FFF2-40B4-BE49-F238E27FC236}">
                <a16:creationId xmlns:a16="http://schemas.microsoft.com/office/drawing/2014/main" id="{34DED745-2525-40BD-9108-FF75474B2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1" r="10440" b="2"/>
          <a:stretch/>
        </p:blipFill>
        <p:spPr>
          <a:xfrm>
            <a:off x="1143000" y="2057399"/>
            <a:ext cx="4754880" cy="4023360"/>
          </a:xfrm>
          <a:prstGeom prst="rect">
            <a:avLst/>
          </a:prstGeom>
          <a:noFill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D4A0D9F-8704-4596-9EAC-20074CBFC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>
            <a:normAutofit/>
          </a:bodyPr>
          <a:lstStyle/>
          <a:p>
            <a:pPr marL="560070" indent="-514350">
              <a:buAutoNum type="arabicParenR"/>
            </a:pPr>
            <a:r>
              <a:rPr lang="en-US" dirty="0"/>
              <a:t>What is the situation with coronavirus in the world and in Kazakhstan?</a:t>
            </a:r>
          </a:p>
          <a:p>
            <a:pPr marL="560070" indent="-514350">
              <a:buAutoNum type="arabicParenR"/>
            </a:pPr>
            <a:r>
              <a:rPr lang="en-US" dirty="0"/>
              <a:t>What are the first</a:t>
            </a:r>
            <a:r>
              <a:rPr lang="ru-RU" dirty="0"/>
              <a:t> </a:t>
            </a:r>
            <a:r>
              <a:rPr lang="en-US" dirty="0"/>
              <a:t>symptoms of coronavirus?</a:t>
            </a:r>
            <a:endParaRPr lang="ru-RU" dirty="0"/>
          </a:p>
          <a:p>
            <a:pPr marL="560070" indent="-514350">
              <a:buAutoNum type="arabicParenR"/>
            </a:pPr>
            <a:r>
              <a:rPr lang="en-US" dirty="0"/>
              <a:t>Rates of vaccination against coronavirus in Kazakhstan.</a:t>
            </a:r>
          </a:p>
        </p:txBody>
      </p:sp>
    </p:spTree>
    <p:extLst>
      <p:ext uri="{BB962C8B-B14F-4D97-AF65-F5344CB8AC3E}">
        <p14:creationId xmlns:p14="http://schemas.microsoft.com/office/powerpoint/2010/main" val="194046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A95E523-3CAB-4C9B-B61D-AE1BBF32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anchor="ctr">
            <a:normAutofit/>
          </a:bodyPr>
          <a:lstStyle/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question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51CB3A3-701F-4E66-92E9-F7AF6C7A8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329" y="2057400"/>
            <a:ext cx="6874212" cy="4038600"/>
          </a:xfrm>
          <a:noFill/>
        </p:spPr>
      </p:pic>
    </p:spTree>
    <p:extLst>
      <p:ext uri="{BB962C8B-B14F-4D97-AF65-F5344CB8AC3E}">
        <p14:creationId xmlns:p14="http://schemas.microsoft.com/office/powerpoint/2010/main" val="126719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8C340-ABDB-44CA-9043-FA615322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question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77105A1-CB51-42E3-9449-7ECBD0E45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" t="18239" r="-44" b="23396"/>
          <a:stretch/>
        </p:blipFill>
        <p:spPr>
          <a:xfrm>
            <a:off x="1242749" y="2055412"/>
            <a:ext cx="9706501" cy="3185160"/>
          </a:xfrm>
        </p:spPr>
      </p:pic>
    </p:spTree>
    <p:extLst>
      <p:ext uri="{BB962C8B-B14F-4D97-AF65-F5344CB8AC3E}">
        <p14:creationId xmlns:p14="http://schemas.microsoft.com/office/powerpoint/2010/main" val="303403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BA42B-5096-45B6-8389-596BC56D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anchor="ctr">
            <a:normAutofit/>
          </a:bodyPr>
          <a:lstStyle/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question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944335-87D6-4500-BD36-30051AA88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373630"/>
            <a:ext cx="9872871" cy="3406139"/>
          </a:xfrm>
          <a:noFill/>
        </p:spPr>
      </p:pic>
    </p:spTree>
    <p:extLst>
      <p:ext uri="{BB962C8B-B14F-4D97-AF65-F5344CB8AC3E}">
        <p14:creationId xmlns:p14="http://schemas.microsoft.com/office/powerpoint/2010/main" val="220307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45824DA-A289-4308-A3CF-297BB3E24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57" y="482699"/>
            <a:ext cx="6020109" cy="2336920"/>
          </a:xfr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2E3A0E5-3F93-49D6-9D7F-A03FC6AA2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2699"/>
            <a:ext cx="5626893" cy="3623511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0B9029-3620-447D-AF01-4E6C78DDA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07" y="3039627"/>
            <a:ext cx="5404436" cy="32833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5ED1618D-08DF-41BA-A0E0-E06A75950A34}"/>
                  </a:ext>
                </a:extLst>
              </p14:cNvPr>
              <p14:cNvContentPartPr/>
              <p14:nvPr/>
            </p14:nvContentPartPr>
            <p14:xfrm>
              <a:off x="451781" y="1163349"/>
              <a:ext cx="3147120" cy="4896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5ED1618D-08DF-41BA-A0E0-E06A75950A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141" y="1055709"/>
                <a:ext cx="32547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207F8EDA-ACDF-4BD7-86A5-2B9858889969}"/>
                  </a:ext>
                </a:extLst>
              </p14:cNvPr>
              <p14:cNvContentPartPr/>
              <p14:nvPr/>
            </p14:nvContentPartPr>
            <p14:xfrm>
              <a:off x="509741" y="3589029"/>
              <a:ext cx="2752200" cy="4032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207F8EDA-ACDF-4BD7-86A5-2B98588899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5741" y="3481389"/>
                <a:ext cx="28598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C1494316-B562-41CE-8CF6-7767E821831F}"/>
                  </a:ext>
                </a:extLst>
              </p14:cNvPr>
              <p14:cNvContentPartPr/>
              <p14:nvPr/>
            </p14:nvContentPartPr>
            <p14:xfrm>
              <a:off x="6179381" y="594549"/>
              <a:ext cx="2598120" cy="5040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C1494316-B562-41CE-8CF6-7767E82183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25741" y="486909"/>
                <a:ext cx="2705760" cy="2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90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E0421-B31E-4F86-AEB8-BC3FCACE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702643"/>
            <a:ext cx="9875520" cy="787111"/>
          </a:xfrm>
        </p:spPr>
        <p:txBody>
          <a:bodyPr anchor="ctr">
            <a:normAutofit/>
          </a:bodyPr>
          <a:lstStyle/>
          <a:p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question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28738F-94C2-4008-ABC0-98ED6C86B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05" t="12931" r="30912" b="11995"/>
          <a:stretch/>
        </p:blipFill>
        <p:spPr>
          <a:xfrm>
            <a:off x="2303646" y="1489754"/>
            <a:ext cx="7754754" cy="5078477"/>
          </a:xfrm>
          <a:noFill/>
        </p:spPr>
      </p:pic>
    </p:spTree>
    <p:extLst>
      <p:ext uri="{BB962C8B-B14F-4D97-AF65-F5344CB8AC3E}">
        <p14:creationId xmlns:p14="http://schemas.microsoft.com/office/powerpoint/2010/main" val="381660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8DE26-67E1-4B2C-BE01-1B143EBD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01213-16BB-4C41-AEFD-DE7DD2AE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AutoNum type="arabicParenR"/>
            </a:pPr>
            <a:r>
              <a:rPr lang="ru-RU" dirty="0">
                <a:hlinkClick r:id="rId2"/>
              </a:rPr>
              <a:t>Онлайн статистика и карта COVID-19 в Казахстане (findhow.org)</a:t>
            </a:r>
            <a:endParaRPr lang="en-US" dirty="0"/>
          </a:p>
          <a:p>
            <a:pPr marL="502920" indent="-457200">
              <a:buAutoNum type="arabicParenR"/>
            </a:pPr>
            <a:r>
              <a:rPr lang="ru-RU" dirty="0">
                <a:hlinkClick r:id="rId3"/>
              </a:rPr>
              <a:t>Статистика коронавируса в мире: по странам на сегодня (gogov.ru)</a:t>
            </a:r>
            <a:endParaRPr lang="en-US" dirty="0"/>
          </a:p>
          <a:p>
            <a:pPr marL="502920" indent="-457200">
              <a:buAutoNum type="arabicParenR"/>
            </a:pPr>
            <a:r>
              <a:rPr lang="ru-RU" dirty="0">
                <a:hlinkClick r:id="rId4"/>
              </a:rPr>
              <a:t>Первый симптом коронавируса – самые первые признаки ковида (coronavirus-control.ru)</a:t>
            </a:r>
            <a:endParaRPr lang="en-US" dirty="0"/>
          </a:p>
          <a:p>
            <a:pPr marL="502920" indent="-457200">
              <a:buAutoNum type="arabicParenR"/>
            </a:pPr>
            <a:r>
              <a:rPr lang="ru-RU" dirty="0">
                <a:hlinkClick r:id="rId5"/>
              </a:rPr>
              <a:t>Симптомы коронавируса COVID-19 по дням у взрослых и детей: первые признаки болезни в легкой, распространенной и тяжелых формах (invitro.ru)</a:t>
            </a:r>
            <a:endParaRPr lang="en-US" dirty="0"/>
          </a:p>
          <a:p>
            <a:pPr marL="502920" indent="-457200">
              <a:buAutoNum type="arabicParenR"/>
            </a:pPr>
            <a:r>
              <a:rPr lang="ru-RU" dirty="0">
                <a:hlinkClick r:id="rId6"/>
              </a:rPr>
              <a:t>Сколько привито от коронавируса в Казахстане (gogov.ru)</a:t>
            </a:r>
            <a:endParaRPr lang="en-US" dirty="0"/>
          </a:p>
          <a:p>
            <a:pPr marL="502920" indent="-457200">
              <a:buAutoNum type="arabicParenR"/>
            </a:pPr>
            <a:endParaRPr lang="en-US" dirty="0"/>
          </a:p>
          <a:p>
            <a:pPr marL="50292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85361"/>
      </p:ext>
    </p:extLst>
  </p:cSld>
  <p:clrMapOvr>
    <a:masterClrMapping/>
  </p:clrMapOvr>
</p:sld>
</file>

<file path=ppt/theme/theme1.xml><?xml version="1.0" encoding="utf-8"?>
<a:theme xmlns:a="http://schemas.openxmlformats.org/drawingml/2006/main" name="Основа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50641_TF55885775" id="{C33D0CBF-F9CA-4A34-9E2D-8151EEE2EF8B}" vid="{3CA81E6F-428E-4031-9363-DE23986DC26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Обязанности учащегося и преподавателя</Template>
  <TotalTime>126</TotalTime>
  <Words>203</Words>
  <Application>Microsoft Office PowerPoint</Application>
  <PresentationFormat>Широкоэкранный</PresentationFormat>
  <Paragraphs>22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Corbel</vt:lpstr>
      <vt:lpstr>Rockwell</vt:lpstr>
      <vt:lpstr>Tahoma</vt:lpstr>
      <vt:lpstr>YS Text</vt:lpstr>
      <vt:lpstr>Основа</vt:lpstr>
      <vt:lpstr>Killer virus — coronavirus</vt:lpstr>
      <vt:lpstr>Презентация PowerPoint</vt:lpstr>
      <vt:lpstr>Main topics to focus on </vt:lpstr>
      <vt:lpstr>The 1st question</vt:lpstr>
      <vt:lpstr>The 1st question</vt:lpstr>
      <vt:lpstr>The 2nd question</vt:lpstr>
      <vt:lpstr>Презентация PowerPoint</vt:lpstr>
      <vt:lpstr>The 3rd question</vt:lpstr>
      <vt:lpstr>REFERENCES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Killer virus — coronavirus</dc:title>
  <dc:creator>Aruzhan Sagandyk</dc:creator>
  <cp:lastModifiedBy>Aruzhan Sagandyk</cp:lastModifiedBy>
  <cp:revision>1</cp:revision>
  <dcterms:created xsi:type="dcterms:W3CDTF">2022-02-15T09:58:04Z</dcterms:created>
  <dcterms:modified xsi:type="dcterms:W3CDTF">2022-02-22T13:10:17Z</dcterms:modified>
</cp:coreProperties>
</file>