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019B-5B05-46A0-8CBA-28EBA636F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78270-B1A9-45FA-8D1A-E9616D5F6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5C7AB-625C-4F35-AEBC-CA37BDC8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A44A-4AF6-4A99-B740-A191F7FFB95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46367-DDCD-43EF-98A6-4D1831DF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EDF6E-3FD1-4AAC-9F1F-BFCC16CB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5FE0-0C1A-4FDD-8E23-FDA80779E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A8C0D-8F5B-48F1-8920-93B90DC7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A9FDE-C438-4FB0-B63D-D5F9BEE72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BC6CA-3A8F-4C2D-BED2-C6B0FD42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A44A-4AF6-4A99-B740-A191F7FFB95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731BF-D5B4-46AB-9110-85ED3A65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F8D9D-5C11-4CD1-BDC2-03632C3A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5FE0-0C1A-4FDD-8E23-FDA80779E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4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2433A6-1F83-435B-A9DA-182042416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BD30F-4310-451B-BB4A-6F890E16E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E08DC-08EC-4179-904C-033BDE83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A44A-4AF6-4A99-B740-A191F7FFB95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BC8B6-D162-4A95-A25B-805CE12A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C4BCC-FB6C-42FC-AB4D-DE736B36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5FE0-0C1A-4FDD-8E23-FDA80779E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3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209B-E20A-4BD6-9364-E0604999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BB3D2-83BE-4F7E-AC2E-6D8D9E3E5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43CE9-94DB-48B2-8913-26F595CD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A44A-4AF6-4A99-B740-A191F7FFB95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30A1F-4B99-4D91-954D-27C95322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975C8-BACC-44AD-AEA3-771DE86B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5FE0-0C1A-4FDD-8E23-FDA80779E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7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4072-378A-479E-9537-C11DC47C1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892BE-81BA-4329-A7A8-08A1CEA7C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4B914-6D8E-46AD-9AAB-E3FC778A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A44A-4AF6-4A99-B740-A191F7FFB95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81875-FC67-45AB-B0B5-4271B0403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0CABF-3238-4D0A-8B88-FAFD300A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5FE0-0C1A-4FDD-8E23-FDA80779E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8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AF57-EE49-4ED6-8C21-E57A0C7E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FBCCE-5FAF-492F-83BF-60680BC37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51584-26D9-4088-9A63-A53F8B9B6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3146D-6E93-4247-BD53-CABBDC2D7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A44A-4AF6-4A99-B740-A191F7FFB95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BF3FE-CD1C-449A-ACD0-44256DE6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F2426-D12F-4BE6-A333-0F2ED6D2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5FE0-0C1A-4FDD-8E23-FDA80779E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D256-5057-4652-A365-90F3582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78F6A-B473-4E1E-8136-D9BC452E3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B7C85-7430-42C4-A941-DCF8BCA9F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D691E-0A00-4A34-A2D2-B288F539A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E3802F-59C9-40EC-BD68-EDB15E451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B3AFA7-F384-4462-AE0D-DEFC51DA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A44A-4AF6-4A99-B740-A191F7FFB95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ECBBDF-3022-499C-95C8-AC4B9189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0DF55-8CFE-4938-82AF-D4C2D331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5FE0-0C1A-4FDD-8E23-FDA80779E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1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8EC3-90EA-487D-AA51-B2C9B8A2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377B01-6A27-428B-B0D6-38E37C16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A44A-4AF6-4A99-B740-A191F7FFB95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3BF7B-6EFA-4A94-B8BD-A8A0606A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64F6D-97EE-4841-BC34-F48D2A9A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5FE0-0C1A-4FDD-8E23-FDA80779E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9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C5A99-6721-41AA-87D3-4A0B320E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A44A-4AF6-4A99-B740-A191F7FFB95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A274B-AB21-45E3-A0D6-0BF65DD5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F8DA0-5982-49D4-A234-F67C7318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5FE0-0C1A-4FDD-8E23-FDA80779E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5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15D7-319A-4ABF-8E9C-BE601788D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CDFFB-86EA-4D6C-8202-255350EB0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653F7-4295-457D-88F4-379E2F31C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2272B-C542-4D6D-B644-DA918643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A44A-4AF6-4A99-B740-A191F7FFB95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6762F-F825-4BC6-91E5-CBAF5F346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CA687-92E6-4639-AF1F-73EB9611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5FE0-0C1A-4FDD-8E23-FDA80779E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5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CCD3-A834-4241-849E-88838EDF3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401065-BD88-4075-933D-1F758E45C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56B70-3073-43D7-B554-4F4120D02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6B6FA-2D12-4B12-A7B8-544F589A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A44A-4AF6-4A99-B740-A191F7FFB95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1CA94-0BD1-43C7-B475-504EE576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02B2C-C8D5-4F65-856C-227AC124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5FE0-0C1A-4FDD-8E23-FDA80779E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5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EA924-E70A-4200-8D85-23352FB1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FD027-74A3-408D-A507-A0AA4EE7E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D0677-9423-4DC6-AE23-9A756127F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6A44A-4AF6-4A99-B740-A191F7FFB95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8AAD9-6F07-44FC-B576-C9E946449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FECDB-7678-4681-A589-8B9EC9AF2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35FE0-0C1A-4FDD-8E23-FDA80779E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5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493FD-BA23-4E29-B075-1BDC33F3953F}"/>
              </a:ext>
            </a:extLst>
          </p:cNvPr>
          <p:cNvSpPr/>
          <p:nvPr/>
        </p:nvSpPr>
        <p:spPr>
          <a:xfrm>
            <a:off x="1899439" y="1918703"/>
            <a:ext cx="1505686" cy="7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new environments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ABCD59-54A3-425D-8FFB-F3711D7254DA}"/>
              </a:ext>
            </a:extLst>
          </p:cNvPr>
          <p:cNvSpPr/>
          <p:nvPr/>
        </p:nvSpPr>
        <p:spPr>
          <a:xfrm>
            <a:off x="1899439" y="872784"/>
            <a:ext cx="1505686" cy="7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Personal Productivity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672694-B4AE-4651-8C57-42C1BE988D37}"/>
              </a:ext>
            </a:extLst>
          </p:cNvPr>
          <p:cNvSpPr/>
          <p:nvPr/>
        </p:nvSpPr>
        <p:spPr>
          <a:xfrm>
            <a:off x="5464163" y="872784"/>
            <a:ext cx="1505686" cy="7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 Research Test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36837B-AA12-4EB1-9756-FB57E8ECDEBD}"/>
              </a:ext>
            </a:extLst>
          </p:cNvPr>
          <p:cNvSpPr/>
          <p:nvPr/>
        </p:nvSpPr>
        <p:spPr>
          <a:xfrm>
            <a:off x="3681801" y="872784"/>
            <a:ext cx="1505686" cy="7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 Research Dev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9BF197-5C0B-4A8E-9846-A63A5FD36AAB}"/>
              </a:ext>
            </a:extLst>
          </p:cNvPr>
          <p:cNvSpPr/>
          <p:nvPr/>
        </p:nvSpPr>
        <p:spPr>
          <a:xfrm>
            <a:off x="7308007" y="872784"/>
            <a:ext cx="1505686" cy="7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 Research Prod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190FA6-1A3F-4FCD-8DB5-7D81833A66D5}"/>
              </a:ext>
            </a:extLst>
          </p:cNvPr>
          <p:cNvSpPr/>
          <p:nvPr/>
        </p:nvSpPr>
        <p:spPr>
          <a:xfrm>
            <a:off x="3681801" y="1918703"/>
            <a:ext cx="1505686" cy="7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Fabrikam Power Users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6265B5-F03F-48BA-B859-8A994725B8B9}"/>
              </a:ext>
            </a:extLst>
          </p:cNvPr>
          <p:cNvSpPr/>
          <p:nvPr/>
        </p:nvSpPr>
        <p:spPr>
          <a:xfrm>
            <a:off x="5498829" y="1918703"/>
            <a:ext cx="1505686" cy="7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Dynamics 365 Sales Prod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16F156-8F75-438C-9F06-87563272500E}"/>
              </a:ext>
            </a:extLst>
          </p:cNvPr>
          <p:cNvSpPr/>
          <p:nvPr/>
        </p:nvSpPr>
        <p:spPr>
          <a:xfrm>
            <a:off x="7315857" y="1918703"/>
            <a:ext cx="1505686" cy="7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 other environments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E3ED49-E07B-48B4-91EA-7E00CD9767C9}"/>
              </a:ext>
            </a:extLst>
          </p:cNvPr>
          <p:cNvSpPr/>
          <p:nvPr/>
        </p:nvSpPr>
        <p:spPr>
          <a:xfrm>
            <a:off x="9108681" y="872784"/>
            <a:ext cx="1505686" cy="7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IT (CoE)</a:t>
            </a:r>
          </a:p>
        </p:txBody>
      </p:sp>
    </p:spTree>
    <p:extLst>
      <p:ext uri="{BB962C8B-B14F-4D97-AF65-F5344CB8AC3E}">
        <p14:creationId xmlns:p14="http://schemas.microsoft.com/office/powerpoint/2010/main" val="29921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77B45D-DDFB-42D9-9681-4A6BCB4B396B}"/>
              </a:ext>
            </a:extLst>
          </p:cNvPr>
          <p:cNvSpPr/>
          <p:nvPr/>
        </p:nvSpPr>
        <p:spPr>
          <a:xfrm>
            <a:off x="780891" y="429965"/>
            <a:ext cx="2240946" cy="24869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#1 Most Restrictive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F85820-49E1-41CE-A205-AB25ABBC3FFC}"/>
              </a:ext>
            </a:extLst>
          </p:cNvPr>
          <p:cNvSpPr/>
          <p:nvPr/>
        </p:nvSpPr>
        <p:spPr>
          <a:xfrm>
            <a:off x="1148521" y="2001116"/>
            <a:ext cx="1505686" cy="7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new environments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BA5750-922E-409B-BEA0-CD08D5B565E8}"/>
              </a:ext>
            </a:extLst>
          </p:cNvPr>
          <p:cNvSpPr/>
          <p:nvPr/>
        </p:nvSpPr>
        <p:spPr>
          <a:xfrm>
            <a:off x="1148521" y="574933"/>
            <a:ext cx="1505686" cy="7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Personal Productivity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E98136-8095-4AD3-9223-13F0F5F79C28}"/>
              </a:ext>
            </a:extLst>
          </p:cNvPr>
          <p:cNvSpPr/>
          <p:nvPr/>
        </p:nvSpPr>
        <p:spPr>
          <a:xfrm>
            <a:off x="3512318" y="447624"/>
            <a:ext cx="2240946" cy="24869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#2 Less Restrictive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C9D855-A99C-4CD1-A321-D8E5BAA5B937}"/>
              </a:ext>
            </a:extLst>
          </p:cNvPr>
          <p:cNvSpPr/>
          <p:nvPr/>
        </p:nvSpPr>
        <p:spPr>
          <a:xfrm>
            <a:off x="3940816" y="622926"/>
            <a:ext cx="1505686" cy="7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Fabrikam Power Users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F4E411-616E-4A31-85BA-B01D8B040648}"/>
              </a:ext>
            </a:extLst>
          </p:cNvPr>
          <p:cNvSpPr/>
          <p:nvPr/>
        </p:nvSpPr>
        <p:spPr>
          <a:xfrm>
            <a:off x="6313734" y="447624"/>
            <a:ext cx="4674764" cy="24869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#3 Market Research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CF654E-B2A9-4850-B7CE-940DAEFD1515}"/>
              </a:ext>
            </a:extLst>
          </p:cNvPr>
          <p:cNvSpPr/>
          <p:nvPr/>
        </p:nvSpPr>
        <p:spPr>
          <a:xfrm>
            <a:off x="6840343" y="1959861"/>
            <a:ext cx="1505686" cy="7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 Research Test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01971E-7B76-4A8D-A158-B9029DAFC9A7}"/>
              </a:ext>
            </a:extLst>
          </p:cNvPr>
          <p:cNvSpPr/>
          <p:nvPr/>
        </p:nvSpPr>
        <p:spPr>
          <a:xfrm>
            <a:off x="7801837" y="622926"/>
            <a:ext cx="1505686" cy="7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 Research Dev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193EFB-C109-4352-803C-A588A11E992F}"/>
              </a:ext>
            </a:extLst>
          </p:cNvPr>
          <p:cNvSpPr/>
          <p:nvPr/>
        </p:nvSpPr>
        <p:spPr>
          <a:xfrm>
            <a:off x="8790148" y="1959861"/>
            <a:ext cx="1505686" cy="7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 Research Prod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D191BB-BBEC-4E52-B0BA-A4F9A8C65921}"/>
              </a:ext>
            </a:extLst>
          </p:cNvPr>
          <p:cNvSpPr/>
          <p:nvPr/>
        </p:nvSpPr>
        <p:spPr>
          <a:xfrm>
            <a:off x="780891" y="3188863"/>
            <a:ext cx="2240946" cy="24869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#4 Central 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3E612B-2E2A-4FBC-9292-54A164D3BFE9}"/>
              </a:ext>
            </a:extLst>
          </p:cNvPr>
          <p:cNvSpPr/>
          <p:nvPr/>
        </p:nvSpPr>
        <p:spPr>
          <a:xfrm>
            <a:off x="1148521" y="3427299"/>
            <a:ext cx="1505686" cy="7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IT (CoE)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3157B-4FEA-4E6F-AEAD-1D007E9CA241}"/>
              </a:ext>
            </a:extLst>
          </p:cNvPr>
          <p:cNvSpPr/>
          <p:nvPr/>
        </p:nvSpPr>
        <p:spPr>
          <a:xfrm>
            <a:off x="3512318" y="3188863"/>
            <a:ext cx="2240946" cy="24869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#5 Sales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CEDA6C-204D-4925-9609-57E9FC2BFCEF}"/>
              </a:ext>
            </a:extLst>
          </p:cNvPr>
          <p:cNvSpPr/>
          <p:nvPr/>
        </p:nvSpPr>
        <p:spPr>
          <a:xfrm>
            <a:off x="3811310" y="3328753"/>
            <a:ext cx="1505686" cy="7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Dynamics 365 Sales Prod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69765F-C583-4464-A9D3-5E6F3DB4B895}"/>
              </a:ext>
            </a:extLst>
          </p:cNvPr>
          <p:cNvSpPr/>
          <p:nvPr/>
        </p:nvSpPr>
        <p:spPr>
          <a:xfrm>
            <a:off x="6313734" y="3188863"/>
            <a:ext cx="2240946" cy="24869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#6 Transition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E60D1B-1CED-4637-8DC0-638EAAB79934}"/>
              </a:ext>
            </a:extLst>
          </p:cNvPr>
          <p:cNvSpPr/>
          <p:nvPr/>
        </p:nvSpPr>
        <p:spPr>
          <a:xfrm>
            <a:off x="6690888" y="3328753"/>
            <a:ext cx="1505686" cy="7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 other environments</a:t>
            </a:r>
          </a:p>
        </p:txBody>
      </p:sp>
    </p:spTree>
    <p:extLst>
      <p:ext uri="{BB962C8B-B14F-4D97-AF65-F5344CB8AC3E}">
        <p14:creationId xmlns:p14="http://schemas.microsoft.com/office/powerpoint/2010/main" val="1965144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C1795788187346AB76A77043A8D3E6" ma:contentTypeVersion="15" ma:contentTypeDescription="Create a new document." ma:contentTypeScope="" ma:versionID="44674666eb4ed31f4ab9d40155aa0781">
  <xsd:schema xmlns:xsd="http://www.w3.org/2001/XMLSchema" xmlns:xs="http://www.w3.org/2001/XMLSchema" xmlns:p="http://schemas.microsoft.com/office/2006/metadata/properties" xmlns:ns1="http://schemas.microsoft.com/sharepoint/v3" xmlns:ns2="413917e0-3c85-4042-b3d6-b66207b014b2" xmlns:ns3="121cbfdf-642d-47d5-bb31-23acd4d6d77c" targetNamespace="http://schemas.microsoft.com/office/2006/metadata/properties" ma:root="true" ma:fieldsID="228616c3723b99adfeaade7cb0a6810e" ns1:_="" ns2:_="" ns3:_="">
    <xsd:import namespace="http://schemas.microsoft.com/sharepoint/v3"/>
    <xsd:import namespace="413917e0-3c85-4042-b3d6-b66207b014b2"/>
    <xsd:import namespace="121cbfdf-642d-47d5-bb31-23acd4d6d7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3917e0-3c85-4042-b3d6-b66207b014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1cbfdf-642d-47d5-bb31-23acd4d6d77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MediaServiceKeyPoints xmlns="413917e0-3c85-4042-b3d6-b66207b014b2" xsi:nil="true"/>
  </documentManagement>
</p:properties>
</file>

<file path=customXml/itemProps1.xml><?xml version="1.0" encoding="utf-8"?>
<ds:datastoreItem xmlns:ds="http://schemas.openxmlformats.org/officeDocument/2006/customXml" ds:itemID="{C89EC9B0-DAA5-4A62-8AF6-6E0171567FB2}"/>
</file>

<file path=customXml/itemProps2.xml><?xml version="1.0" encoding="utf-8"?>
<ds:datastoreItem xmlns:ds="http://schemas.openxmlformats.org/officeDocument/2006/customXml" ds:itemID="{39FBDC7F-22DE-4A80-ACB3-266733384CDD}"/>
</file>

<file path=customXml/itemProps3.xml><?xml version="1.0" encoding="utf-8"?>
<ds:datastoreItem xmlns:ds="http://schemas.openxmlformats.org/officeDocument/2006/customXml" ds:itemID="{B46EC467-9E9B-4975-ADBC-6994F0B02A85}"/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80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Yack</dc:creator>
  <cp:lastModifiedBy>David Yack</cp:lastModifiedBy>
  <cp:revision>3</cp:revision>
  <dcterms:created xsi:type="dcterms:W3CDTF">2020-09-01T20:17:26Z</dcterms:created>
  <dcterms:modified xsi:type="dcterms:W3CDTF">2020-09-02T00:19:05Z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0x01010093C1795788187346AB76A77043A8D3E6</vt:lpwstr>
  </property>
</Properties>
</file>