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67" d="100"/>
          <a:sy n="67" d="100"/>
        </p:scale>
        <p:origin x="7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27/01/2018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27/01/2018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21593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Thambi, Amal</cp:lastModifiedBy>
  <cp:revision>162</cp:revision>
  <dcterms:created xsi:type="dcterms:W3CDTF">2017-10-18T07:07:16Z</dcterms:created>
  <dcterms:modified xsi:type="dcterms:W3CDTF">2018-01-27T09:18:17Z</dcterms:modified>
</cp:coreProperties>
</file>