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2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FAE7B-B94D-4E1A-BE2E-A351A75D40A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61D8-F785-44F6-8E69-CAEF42E6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7315200"/>
          </a:xfrm>
        </p:spPr>
        <p:txBody>
          <a:bodyPr/>
          <a:lstStyle/>
          <a:p>
            <a:r>
              <a:rPr lang="en-US" sz="2000" dirty="0"/>
              <a:t>SQL TRUNCATE TABLE</a:t>
            </a:r>
          </a:p>
          <a:p>
            <a:r>
              <a:rPr lang="en-US" sz="2000" dirty="0"/>
              <a:t>The TRUNCATE TABLE statement is used to delete the data inside a table, but not the table itself.</a:t>
            </a:r>
          </a:p>
          <a:p>
            <a:r>
              <a:rPr lang="en-US" sz="2000" dirty="0"/>
              <a:t>Syntax</a:t>
            </a:r>
          </a:p>
          <a:p>
            <a:r>
              <a:rPr lang="en-US" sz="2000" dirty="0"/>
              <a:t>TRUNCATE TABLE </a:t>
            </a:r>
            <a:r>
              <a:rPr lang="en-US" sz="2000" i="1" dirty="0" err="1"/>
              <a:t>table_name</a:t>
            </a:r>
            <a:r>
              <a:rPr lang="en-US" sz="2000" dirty="0"/>
              <a:t>;</a:t>
            </a:r>
          </a:p>
          <a:p>
            <a:endParaRPr lang="en-US" dirty="0" smtClean="0"/>
          </a:p>
          <a:p>
            <a:r>
              <a:rPr lang="en-US" sz="2000" b="1" dirty="0"/>
              <a:t>SQL RENAME </a:t>
            </a:r>
            <a:r>
              <a:rPr lang="en-US" sz="2000" b="1" dirty="0" smtClean="0"/>
              <a:t>Statement :</a:t>
            </a:r>
            <a:endParaRPr lang="en-US" sz="2000" b="1" dirty="0"/>
          </a:p>
          <a:p>
            <a:r>
              <a:rPr lang="en-US" sz="2000" dirty="0"/>
              <a:t>With RENAME statement you can rename a table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Syntax for SQL RENAME is:</a:t>
            </a:r>
          </a:p>
          <a:p>
            <a:r>
              <a:rPr lang="en-US" sz="2000" dirty="0"/>
              <a:t>RENAME TABLE {</a:t>
            </a:r>
            <a:r>
              <a:rPr lang="en-US" sz="2000" dirty="0" err="1"/>
              <a:t>tbl_name</a:t>
            </a:r>
            <a:r>
              <a:rPr lang="en-US" sz="2000" dirty="0"/>
              <a:t>} TO {</a:t>
            </a:r>
            <a:r>
              <a:rPr lang="en-US" sz="2000" dirty="0" err="1"/>
              <a:t>new_tbl_name</a:t>
            </a:r>
            <a:r>
              <a:rPr lang="en-US" sz="2000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8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standard language for storing, manipulating and retrieving data in databases.</a:t>
            </a:r>
          </a:p>
          <a:p>
            <a:r>
              <a:rPr lang="en-US" dirty="0" smtClean="0"/>
              <a:t> SQL </a:t>
            </a:r>
            <a:r>
              <a:rPr lang="en-US" dirty="0"/>
              <a:t>is an ANSI (American National Standards Institute) </a:t>
            </a:r>
            <a:r>
              <a:rPr lang="en-US" dirty="0" smtClean="0"/>
              <a:t>standard.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3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Joins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JOIN clause is used to combine rows from two or more tables, based on a related column between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Types of SQL JOINs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(INNER) JOIN</a:t>
            </a:r>
            <a:r>
              <a:rPr lang="en-US" dirty="0"/>
              <a:t>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LEFT </a:t>
            </a:r>
            <a:r>
              <a:rPr lang="en-US" b="1" dirty="0"/>
              <a:t>(OUTER) JOIN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RIGHT </a:t>
            </a:r>
            <a:r>
              <a:rPr lang="en-US" b="1" dirty="0"/>
              <a:t>(OUTER) </a:t>
            </a:r>
            <a:r>
              <a:rPr lang="en-US" b="1" dirty="0" smtClean="0"/>
              <a:t>JOIN</a:t>
            </a:r>
            <a:r>
              <a:rPr lang="en-US" dirty="0" smtClean="0"/>
              <a:t>: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FULL (OUTER) JOIN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88" y="2910163"/>
            <a:ext cx="8030696" cy="1667108"/>
          </a:xfrm>
        </p:spPr>
      </p:pic>
    </p:spTree>
    <p:extLst>
      <p:ext uri="{BB962C8B-B14F-4D97-AF65-F5344CB8AC3E}">
        <p14:creationId xmlns:p14="http://schemas.microsoft.com/office/powerpoint/2010/main" val="258790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VIEW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 view contains rows and columns, just like a real table. The fields in a view are fields from one or more real tables in the database.</a:t>
            </a:r>
          </a:p>
          <a:p>
            <a:r>
              <a:rPr lang="en-US" dirty="0" smtClean="0"/>
              <a:t>CREATE VIEW Syntax : </a:t>
            </a:r>
          </a:p>
          <a:p>
            <a:pPr marL="0" indent="0">
              <a:buNone/>
            </a:pPr>
            <a:r>
              <a:rPr lang="en-US" dirty="0" smtClean="0"/>
              <a:t>        CREATE</a:t>
            </a:r>
            <a:r>
              <a:rPr lang="en-US" dirty="0"/>
              <a:t> VIEW </a:t>
            </a:r>
            <a:r>
              <a:rPr lang="en-US" dirty="0" err="1"/>
              <a:t>view_name</a:t>
            </a:r>
            <a:r>
              <a:rPr lang="en-US" dirty="0"/>
              <a:t> 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SELECT</a:t>
            </a:r>
            <a:r>
              <a:rPr lang="en-US" dirty="0"/>
              <a:t> column1, column2,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FROM</a:t>
            </a:r>
            <a:r>
              <a:rPr lang="en-US" dirty="0"/>
              <a:t> </a:t>
            </a:r>
            <a:r>
              <a:rPr lang="en-US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WHERE</a:t>
            </a:r>
            <a:r>
              <a:rPr lang="en-US" dirty="0"/>
              <a:t> condition;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INDEX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are used to retrieve data from the database very fast. The users cannot see the indexes, they are just used to speed up searches/queries.</a:t>
            </a:r>
          </a:p>
          <a:p>
            <a:r>
              <a:rPr lang="en-US" dirty="0"/>
              <a:t>CREATE INDEX Syntax</a:t>
            </a:r>
          </a:p>
          <a:p>
            <a:r>
              <a:rPr lang="en-US" dirty="0"/>
              <a:t>Creates an index on a table. Duplicate values are allowed: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CREATE INDEX </a:t>
            </a:r>
            <a:r>
              <a:rPr lang="en-US" i="1" dirty="0" err="1"/>
              <a:t>index_name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ON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 </a:t>
            </a:r>
            <a:r>
              <a:rPr lang="en-US" i="1" dirty="0"/>
              <a:t>column2</a:t>
            </a:r>
            <a:r>
              <a:rPr lang="en-US" dirty="0"/>
              <a:t>, ...);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1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Defination</a:t>
            </a:r>
            <a:r>
              <a:rPr lang="en-US" dirty="0" smtClean="0"/>
              <a:t> Language(DDL):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RENAME</a:t>
            </a:r>
          </a:p>
          <a:p>
            <a:r>
              <a:rPr lang="en-US" dirty="0" smtClean="0"/>
              <a:t>TRUNCATE</a:t>
            </a:r>
          </a:p>
          <a:p>
            <a:r>
              <a:rPr lang="en-US" dirty="0" smtClean="0"/>
              <a:t>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9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312" y="365125"/>
            <a:ext cx="9898487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0" y="705162"/>
            <a:ext cx="10503795" cy="6152837"/>
          </a:xfrm>
        </p:spPr>
        <p:txBody>
          <a:bodyPr/>
          <a:lstStyle/>
          <a:p>
            <a:r>
              <a:rPr lang="en-US" sz="2000" dirty="0"/>
              <a:t>The CREATE TABLE statement is used to create a new table in a database.</a:t>
            </a:r>
          </a:p>
          <a:p>
            <a:pPr marL="0" indent="0">
              <a:buNone/>
            </a:pPr>
            <a:r>
              <a:rPr lang="en-US" sz="2000" dirty="0" smtClean="0"/>
              <a:t>            Syntax 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CREATE</a:t>
            </a:r>
            <a:r>
              <a:rPr lang="en-US" sz="2000" dirty="0"/>
              <a:t> TABLE </a:t>
            </a:r>
            <a:r>
              <a:rPr lang="en-US" sz="2000" i="1" dirty="0" err="1"/>
              <a:t>table_name</a:t>
            </a:r>
            <a:r>
              <a:rPr lang="en-US" sz="2000" i="1" dirty="0"/>
              <a:t> 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i="1" dirty="0"/>
              <a:t>    </a:t>
            </a:r>
            <a:r>
              <a:rPr lang="en-US" sz="2000" i="1" dirty="0" smtClean="0"/>
              <a:t>                          column1 </a:t>
            </a:r>
            <a:r>
              <a:rPr lang="en-US" sz="2000" i="1" dirty="0"/>
              <a:t>datatype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i="1" dirty="0"/>
              <a:t>    </a:t>
            </a:r>
            <a:r>
              <a:rPr lang="en-US" sz="2000" i="1" dirty="0" smtClean="0"/>
              <a:t>	              column2 </a:t>
            </a:r>
            <a:r>
              <a:rPr lang="en-US" sz="2000" i="1" dirty="0"/>
              <a:t>datatype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i="1" dirty="0"/>
              <a:t>  </a:t>
            </a:r>
            <a:r>
              <a:rPr lang="en-US" sz="2000" i="1" dirty="0" smtClean="0"/>
              <a:t>	</a:t>
            </a:r>
            <a:r>
              <a:rPr lang="en-US" sz="2000" i="1" dirty="0"/>
              <a:t>  </a:t>
            </a:r>
            <a:r>
              <a:rPr lang="en-US" sz="2000" i="1" dirty="0" smtClean="0"/>
              <a:t>            </a:t>
            </a:r>
            <a:r>
              <a:rPr lang="en-US" sz="2000" i="1" dirty="0"/>
              <a:t>column3 datatype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   </a:t>
            </a:r>
            <a:r>
              <a:rPr lang="en-US" sz="2000" dirty="0" smtClean="0"/>
              <a:t>	              ....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                    );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SQL</a:t>
            </a:r>
            <a:r>
              <a:rPr lang="en-US" sz="2000" dirty="0"/>
              <a:t> DROP TABLE Statement</a:t>
            </a:r>
          </a:p>
          <a:p>
            <a:r>
              <a:rPr lang="en-US" sz="2000" dirty="0"/>
              <a:t>The DROP TABLE statement is used to drop an existing table in a database</a:t>
            </a:r>
            <a:r>
              <a:rPr lang="en-US" sz="2000" dirty="0" smtClean="0"/>
              <a:t>. 	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Syntax : DROP</a:t>
            </a:r>
            <a:r>
              <a:rPr lang="en-US" sz="1800" dirty="0"/>
              <a:t> TABLE </a:t>
            </a:r>
            <a:r>
              <a:rPr lang="en-US" sz="1800" i="1" dirty="0" err="1"/>
              <a:t>table_name</a:t>
            </a:r>
            <a:r>
              <a:rPr lang="en-US" sz="18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2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04561" cy="6550451"/>
          </a:xfrm>
        </p:spPr>
        <p:txBody>
          <a:bodyPr/>
          <a:lstStyle/>
          <a:p>
            <a:r>
              <a:rPr lang="en-US" sz="2000" dirty="0"/>
              <a:t>SQL ALTER TABLE Statement</a:t>
            </a:r>
          </a:p>
          <a:p>
            <a:r>
              <a:rPr lang="en-US" sz="2000" dirty="0"/>
              <a:t>The ALTER TABLE statement is used to add, delete, or modify columns in an existing table.</a:t>
            </a:r>
          </a:p>
          <a:p>
            <a:r>
              <a:rPr lang="en-US" sz="2000" dirty="0"/>
              <a:t>The ALTER TABLE statement is also used to add and drop various constraints on an existing table.</a:t>
            </a:r>
          </a:p>
          <a:p>
            <a:r>
              <a:rPr lang="en-US" sz="2000" dirty="0"/>
              <a:t>To add a column in a table, use the following syntax:</a:t>
            </a:r>
          </a:p>
          <a:p>
            <a:r>
              <a:rPr lang="en-US" sz="2000" dirty="0"/>
              <a:t>ALTER TABLE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ADD </a:t>
            </a:r>
            <a:r>
              <a:rPr lang="en-US" sz="2000" i="1" dirty="0" err="1"/>
              <a:t>column_name</a:t>
            </a:r>
            <a:r>
              <a:rPr lang="en-US" sz="2000" i="1" dirty="0"/>
              <a:t> datatype</a:t>
            </a:r>
            <a:r>
              <a:rPr lang="en-US" sz="2000" dirty="0"/>
              <a:t>;</a:t>
            </a:r>
          </a:p>
          <a:p>
            <a:r>
              <a:rPr lang="en-US" sz="2000" dirty="0"/>
              <a:t>To delete a column in a table, use the following syntax (notice that some database systems don't allow deleting a column):</a:t>
            </a:r>
          </a:p>
          <a:p>
            <a:r>
              <a:rPr lang="en-US" sz="2000" dirty="0"/>
              <a:t>ALTER TABLE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DROP COLUMN </a:t>
            </a:r>
            <a:r>
              <a:rPr lang="en-US" sz="2000" i="1" dirty="0" err="1"/>
              <a:t>column_name</a:t>
            </a:r>
            <a:r>
              <a:rPr lang="en-US" sz="2000" dirty="0"/>
              <a:t>;</a:t>
            </a:r>
          </a:p>
          <a:p>
            <a:r>
              <a:rPr lang="en-US" sz="2000" dirty="0"/>
              <a:t>To change the data type of a column in a table, use the following syntax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ALTER TABLE </a:t>
            </a:r>
            <a:r>
              <a:rPr lang="en-US" sz="2000" i="1" dirty="0" err="1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ALTER COLUMN </a:t>
            </a:r>
            <a:r>
              <a:rPr lang="en-US" sz="2000" i="1" dirty="0" err="1"/>
              <a:t>column_name</a:t>
            </a:r>
            <a:r>
              <a:rPr lang="en-US" sz="2000" i="1" dirty="0"/>
              <a:t> datatype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ALTER TABLE </a:t>
            </a:r>
            <a:r>
              <a:rPr lang="en-US" sz="2000" i="1" dirty="0" err="1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MODIFY COLUMN </a:t>
            </a:r>
            <a:r>
              <a:rPr lang="en-US" sz="2000" i="1" dirty="0" err="1"/>
              <a:t>column_name</a:t>
            </a:r>
            <a:r>
              <a:rPr lang="en-US" sz="2000" i="1" dirty="0"/>
              <a:t> datatype</a:t>
            </a:r>
            <a:r>
              <a:rPr lang="en-US" sz="2000" dirty="0"/>
              <a:t>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94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Structured Query Language</vt:lpstr>
      <vt:lpstr>SQL Joins </vt:lpstr>
      <vt:lpstr>PowerPoint Presentation</vt:lpstr>
      <vt:lpstr>SQL CREATE VIEW Statement</vt:lpstr>
      <vt:lpstr>SQL CREATE INDEX Statement</vt:lpstr>
      <vt:lpstr>Data Defination Language(DDL):</vt:lpstr>
      <vt:lpstr>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Naveen, Arveti</dc:creator>
  <cp:lastModifiedBy>Naveen, Arveti</cp:lastModifiedBy>
  <cp:revision>9</cp:revision>
  <dcterms:created xsi:type="dcterms:W3CDTF">2018-04-05T10:37:35Z</dcterms:created>
  <dcterms:modified xsi:type="dcterms:W3CDTF">2018-04-05T12:46:37Z</dcterms:modified>
</cp:coreProperties>
</file>