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50ED-5ED1-4288-AE73-1F47884B0B43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CF48-44F8-410C-9A42-74A282A7857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Terminology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Entity are principle data objects about which information is to be collected.</a:t>
            </a:r>
          </a:p>
          <a:p>
            <a:pPr>
              <a:buNone/>
            </a:pPr>
            <a:r>
              <a:rPr lang="en-US" dirty="0" smtClean="0"/>
              <a:t>Employee Entity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29000"/>
            <a:ext cx="4658360" cy="254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All instances of entity have some common properties called attributes.</a:t>
            </a:r>
          </a:p>
          <a:p>
            <a:pPr>
              <a:buNone/>
            </a:pPr>
            <a:r>
              <a:rPr lang="en-US" dirty="0" smtClean="0"/>
              <a:t>Types of </a:t>
            </a:r>
            <a:r>
              <a:rPr lang="en-US" dirty="0" err="1" smtClean="0"/>
              <a:t>Atrributes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GB" b="1" dirty="0"/>
              <a:t>Single valued Attributes :</a:t>
            </a:r>
            <a:r>
              <a:rPr lang="en-GB" dirty="0"/>
              <a:t> An attribute, that has a single value for a particular entity is known as single valued attributes. For example, age of a employee entity.</a:t>
            </a:r>
          </a:p>
          <a:p>
            <a:r>
              <a:rPr lang="en-GB" b="1" dirty="0"/>
              <a:t>Multi valued Attributes : </a:t>
            </a:r>
            <a:r>
              <a:rPr lang="en-GB" dirty="0"/>
              <a:t>An attributes that may have multiple values for the same entity is known as multi valued attributes. For example </a:t>
            </a:r>
            <a:r>
              <a:rPr lang="en-GB" dirty="0" err="1"/>
              <a:t>colors</a:t>
            </a:r>
            <a:r>
              <a:rPr lang="en-GB" dirty="0"/>
              <a:t> of a car entity.</a:t>
            </a:r>
          </a:p>
          <a:p>
            <a:r>
              <a:rPr lang="en-GB" b="1" dirty="0"/>
              <a:t>Compound Attribute/Composite Attribute :</a:t>
            </a:r>
            <a:r>
              <a:rPr lang="en-GB" dirty="0"/>
              <a:t> Attribute can be subdivided into two or more other Attribute. For Example, Name can be divided into First name, Middle name and Last name.</a:t>
            </a:r>
          </a:p>
          <a:p>
            <a:r>
              <a:rPr lang="en-GB" b="1" dirty="0" smtClean="0"/>
              <a:t>Derived </a:t>
            </a:r>
            <a:r>
              <a:rPr lang="en-GB" b="1" dirty="0"/>
              <a:t>Attribute :</a:t>
            </a:r>
            <a:r>
              <a:rPr lang="en-GB" dirty="0"/>
              <a:t> Attributes derived from other stored attribute. For example age from Date of Birth and Today’s date.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Attribute Contd..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7772400" cy="32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Brace 4"/>
          <p:cNvSpPr/>
          <p:nvPr/>
        </p:nvSpPr>
        <p:spPr>
          <a:xfrm flipV="1">
            <a:off x="990600" y="2133600"/>
            <a:ext cx="67056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33400" y="2819400"/>
            <a:ext cx="800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Tuple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A row in the table is called a tuple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6248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Degree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Number of columns in the relation is called </a:t>
            </a:r>
          </a:p>
          <a:p>
            <a:pPr>
              <a:buNone/>
            </a:pPr>
            <a:r>
              <a:rPr lang="en-US" dirty="0" smtClean="0"/>
              <a:t>Degree.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6248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09600" y="2819400"/>
            <a:ext cx="6324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Cardinality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Number of tuples is called Cardinality.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6019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6934200" y="3429000"/>
            <a:ext cx="228600" cy="2438400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>
            <a:off x="533400" y="3505200"/>
            <a:ext cx="381000" cy="220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Relational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  <a:r>
              <a:rPr lang="en-GB" dirty="0"/>
              <a:t>A relational </a:t>
            </a:r>
            <a:r>
              <a:rPr lang="en-GB" dirty="0" smtClean="0"/>
              <a:t>database </a:t>
            </a:r>
            <a:r>
              <a:rPr lang="en-GB" dirty="0"/>
              <a:t> is a collection of data items organized as a set of formally-described </a:t>
            </a:r>
            <a:r>
              <a:rPr lang="en-GB" dirty="0" smtClean="0"/>
              <a:t>tables</a:t>
            </a:r>
            <a:r>
              <a:rPr lang="en-GB" dirty="0"/>
              <a:t> from which data can be accessed or reassembled in many different ways without having to reorganize the database tables. The relational database was invented by E. F. </a:t>
            </a:r>
            <a:r>
              <a:rPr lang="en-GB" dirty="0" err="1"/>
              <a:t>Codd</a:t>
            </a:r>
            <a:r>
              <a:rPr lang="en-GB" dirty="0"/>
              <a:t> at IBM in 1970.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sz="5400" dirty="0" smtClean="0"/>
              <a:t> </a:t>
            </a:r>
            <a:r>
              <a:rPr lang="en-US" sz="5400" dirty="0" smtClean="0"/>
              <a:t>                     </a:t>
            </a:r>
          </a:p>
          <a:p>
            <a:pPr>
              <a:buNone/>
            </a:pPr>
            <a:r>
              <a:rPr lang="en-US" sz="5400" dirty="0" smtClean="0"/>
              <a:t> </a:t>
            </a:r>
            <a:r>
              <a:rPr lang="en-US" sz="5400" dirty="0" smtClean="0"/>
              <a:t>                     END</a:t>
            </a:r>
            <a:endParaRPr lang="en-GB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Terminology</vt:lpstr>
      <vt:lpstr>Entity</vt:lpstr>
      <vt:lpstr>Attribute</vt:lpstr>
      <vt:lpstr>Attribute Contd..</vt:lpstr>
      <vt:lpstr>Tuple</vt:lpstr>
      <vt:lpstr>Degree</vt:lpstr>
      <vt:lpstr>Cardinality</vt:lpstr>
      <vt:lpstr>Relational Database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</dc:creator>
  <cp:lastModifiedBy>madhu</cp:lastModifiedBy>
  <cp:revision>3</cp:revision>
  <dcterms:created xsi:type="dcterms:W3CDTF">2018-01-18T23:16:43Z</dcterms:created>
  <dcterms:modified xsi:type="dcterms:W3CDTF">2018-01-18T23:40:51Z</dcterms:modified>
</cp:coreProperties>
</file>