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66" d="100"/>
          <a:sy n="66" d="100"/>
        </p:scale>
        <p:origin x="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05/04/2018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60648"/>
            <a:ext cx="11089232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                                  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 particular type of DBMS that uses a relational model for its databases.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enables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to create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relational databases.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RDBMS data is stored in the form of tables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 smtClean="0"/>
              <a:t>: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 collection of data elements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terms of rows and columns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database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field is a 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single piece of data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dirty="0" smtClean="0"/>
              <a:t>Row</a:t>
            </a:r>
            <a:r>
              <a:rPr lang="en-US" dirty="0" smtClean="0"/>
              <a:t>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row in a database table represents one instance of the type of object described in that table. A row is also called a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columns in a table are the set of facts that we keep track of about that type of object. A column is also called an attribute.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36" y="404664"/>
            <a:ext cx="11161240" cy="1064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 value</a:t>
            </a:r>
            <a:r>
              <a:rPr lang="en-US" dirty="0" smtClean="0"/>
              <a:t>:</a:t>
            </a:r>
          </a:p>
          <a:p>
            <a:r>
              <a:rPr lang="en-US" dirty="0"/>
              <a:t>When the value to enter into a field is unknown, it is called a null</a:t>
            </a:r>
            <a:r>
              <a:rPr lang="en-US" i="1" dirty="0"/>
              <a:t> </a:t>
            </a:r>
            <a:r>
              <a:rPr lang="en-US" dirty="0"/>
              <a:t>value. 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en-US" dirty="0" smtClean="0"/>
              <a:t>:</a:t>
            </a:r>
          </a:p>
          <a:p>
            <a:r>
              <a:rPr lang="en-US" dirty="0"/>
              <a:t>Relation is sometimes used to refer to a table in a relational database but is more commonly used to describe the relationships that can be created between those tables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relations: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One-to-one: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primary key value relates to only one (or no) record in the related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One-to-many: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primary key table contains only one record that relates to none, one, or many records in the related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Many-to-many: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Each record in both tables can relate to any number of records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other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0001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21713</TotalTime>
  <Words>21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Sanapala, Madhuri</cp:lastModifiedBy>
  <cp:revision>170</cp:revision>
  <dcterms:created xsi:type="dcterms:W3CDTF">2017-10-18T07:07:16Z</dcterms:created>
  <dcterms:modified xsi:type="dcterms:W3CDTF">2018-04-05T12:32:44Z</dcterms:modified>
</cp:coreProperties>
</file>