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0" r:id="rId7"/>
    <p:sldId id="261" r:id="rId8"/>
    <p:sldId id="263" r:id="rId9"/>
    <p:sldId id="264" r:id="rId10"/>
    <p:sldId id="262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56"/>
            <p14:sldId id="258"/>
            <p14:sldId id="260"/>
            <p14:sldId id="261"/>
            <p14:sldId id="263"/>
            <p14:sldId id="264"/>
            <p14:sldId id="262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8535" autoAdjust="0"/>
  </p:normalViewPr>
  <p:slideViewPr>
    <p:cSldViewPr>
      <p:cViewPr varScale="1">
        <p:scale>
          <a:sx n="72" d="100"/>
          <a:sy n="72" d="100"/>
        </p:scale>
        <p:origin x="5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07/04/2018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07/04/2018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xmlns="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xmlns="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xmlns="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48E406E6-30D3-4C00-9AF0-65B51E5A2454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3D02E61F-C123-405A-9F39-4418AD25E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11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48E406E6-30D3-4C00-9AF0-65B51E5A2454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3D02E61F-C123-405A-9F39-4418AD25E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27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5545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:a16="http://schemas.microsoft.com/office/drawing/2014/main" xmlns="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xmlns="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4.sv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  <p:sldLayoutId id="2147483813" r:id="rId4"/>
    <p:sldLayoutId id="2147483814" r:id="rId5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  <p:sldLayoutId id="214748381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4801" y="1905000"/>
            <a:ext cx="10972799" cy="1600200"/>
          </a:xfrm>
        </p:spPr>
        <p:txBody>
          <a:bodyPr/>
          <a:lstStyle/>
          <a:p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BASE MANAGEMENT SYSTEM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987" y="2204864"/>
            <a:ext cx="9935363" cy="16091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267" y="4247029"/>
            <a:ext cx="5785048" cy="20956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64" y="4128255"/>
            <a:ext cx="2800350" cy="23332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9376" y="0"/>
            <a:ext cx="1094521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3NF (Third Normal Form) </a:t>
            </a:r>
            <a:r>
              <a:rPr lang="en-US" sz="40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</a:p>
          <a:p>
            <a:pPr algn="ctr"/>
            <a:endParaRPr lang="en-US" sz="40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Rule 1- Be in 2NF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Rule 2- Has no transitive functional dependencies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3472" y="476672"/>
            <a:ext cx="9505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Boyce-</a:t>
            </a:r>
            <a:r>
              <a:rPr lang="en-US" sz="4400" b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Codd</a:t>
            </a:r>
            <a:r>
              <a:rPr lang="en-US" sz="44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 Form (BCNF)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1424" y="1700808"/>
            <a:ext cx="1072919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Boyce-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Codd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Normal Form (BCNF) is one of the forms of database normalization.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database table is in BCNF if and only if there are no non-trivial functional dependencies of attributes on anything other than a superset of a candidate key.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Sometimes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is BCNF is also referred as 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3.5 Normal Form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1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81000" y="1219200"/>
            <a:ext cx="4778896" cy="43434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Atomicity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Consistence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Isolation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Durability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ACID PROPERTIES: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/>
          <a:srcRect l="1229" r="1229"/>
          <a:stretch>
            <a:fillRect/>
          </a:stretch>
        </p:blipFill>
        <p:spPr bwMode="auto">
          <a:xfrm>
            <a:off x="4953000" y="1600200"/>
            <a:ext cx="6357938" cy="379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7988" y="2209800"/>
            <a:ext cx="4103688" cy="914400"/>
          </a:xfrm>
        </p:spPr>
        <p:txBody>
          <a:bodyPr/>
          <a:lstStyle/>
          <a:p>
            <a:r>
              <a:rPr lang="en-US" dirty="0" smtClean="0"/>
              <a:t>Terminologies: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07988" y="3657601"/>
            <a:ext cx="3554412" cy="2362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itchFamily="18" charset="0"/>
              </a:rPr>
              <a:t>Entity, Attribute,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itchFamily="18" charset="0"/>
              </a:rPr>
              <a:t>Tuple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itchFamily="18" charset="0"/>
              </a:rPr>
              <a:t>,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itchFamily="18" charset="0"/>
              </a:rPr>
              <a:t>What is RDBMS and  Relational database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+mn-lt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/>
          <a:srcRect t="178" b="178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-304800" y="228600"/>
            <a:ext cx="5879976" cy="3146887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rdbms</a:t>
            </a:r>
            <a:endParaRPr lang="en-US" dirty="0" smtClean="0"/>
          </a:p>
          <a:p>
            <a:r>
              <a:rPr lang="en-US" dirty="0" smtClean="0"/>
              <a:t> Entity relational ship Modeling</a:t>
            </a:r>
          </a:p>
          <a:p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07988" y="2133599"/>
            <a:ext cx="5307012" cy="2057401"/>
          </a:xfrm>
        </p:spPr>
        <p:txBody>
          <a:bodyPr/>
          <a:lstStyle/>
          <a:p>
            <a:r>
              <a:rPr lang="en-US" dirty="0" smtClean="0"/>
              <a:t>CODDS RULES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2"/>
          </p:nvPr>
        </p:nvSpPr>
        <p:spPr>
          <a:xfrm>
            <a:off x="228600" y="838200"/>
            <a:ext cx="4931296" cy="5334000"/>
          </a:xfrm>
        </p:spPr>
        <p:txBody>
          <a:bodyPr/>
          <a:lstStyle/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0: The foundation rule: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1: The information rule: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2: The guaranteed access rule: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3: Systematic treatment of null values: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4: Dynamic online catalog based on the relational model: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5: The comprehensive data sublanguage rule: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6: The view updating rule: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7: High-level insert, update, and delete: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8: Physical data independence: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9: Logical data independence: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10: Integrity independence: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11: Distribution independence: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12: The </a:t>
            </a:r>
            <a:r>
              <a:rPr lang="en-US" sz="1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nonsub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version rule: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/>
          <a:srcRect t="5795" b="5795"/>
          <a:stretch>
            <a:fillRect/>
          </a:stretch>
        </p:blipFill>
        <p:spPr bwMode="auto">
          <a:xfrm>
            <a:off x="5791200" y="2362200"/>
            <a:ext cx="5519738" cy="341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7988" y="1905000"/>
            <a:ext cx="4103688" cy="8382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NORMALIZATION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5594"/>
            <a:ext cx="12192000" cy="401240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780928"/>
            <a:ext cx="10153128" cy="3888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7368" y="404664"/>
            <a:ext cx="105851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1NF </a:t>
            </a:r>
            <a:r>
              <a:rPr lang="en-US" sz="4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(First Normal </a:t>
            </a:r>
            <a:r>
              <a:rPr lang="en-US" sz="40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Form)</a:t>
            </a:r>
          </a:p>
          <a:p>
            <a:pPr algn="ctr"/>
            <a:endParaRPr lang="en-US" sz="4000" b="1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 1- Each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cell should contain a single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value.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 2- Each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 needs to be unique.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35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9637" y="1070495"/>
            <a:ext cx="11370945" cy="5040313"/>
          </a:xfrm>
        </p:spPr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Rule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1- Be in 1NF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Rule 2- Single Column Primary Key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5759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2NF (Second Normal Form</a:t>
            </a:r>
            <a:r>
              <a:rPr lang="en-US" b="1" dirty="0" smtClean="0"/>
              <a:t>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2204864"/>
            <a:ext cx="9073007" cy="20687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858" y="4653136"/>
            <a:ext cx="7902161" cy="183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0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21630</TotalTime>
  <Words>260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Times New Roman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ACID PROPERTIES: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2NF (Second Normal Form) 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Naveen, Arveti</cp:lastModifiedBy>
  <cp:revision>168</cp:revision>
  <dcterms:created xsi:type="dcterms:W3CDTF">2017-10-18T07:07:16Z</dcterms:created>
  <dcterms:modified xsi:type="dcterms:W3CDTF">2018-04-07T03:39:04Z</dcterms:modified>
</cp:coreProperties>
</file>