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730" r:id="rId2"/>
    <p:sldMasterId id="2147483671" r:id="rId3"/>
    <p:sldMasterId id="2147483741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9" r:id="rId7"/>
    <p:sldId id="258" r:id="rId8"/>
    <p:sldId id="260" r:id="rId9"/>
    <p:sldId id="261" r:id="rId10"/>
    <p:sldId id="263" r:id="rId11"/>
    <p:sldId id="264" r:id="rId12"/>
    <p:sldId id="262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Cover options" id="{3B244085-A06C-4A0D-AC38-1FCCF96387FB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s, Jessica" initials="P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00"/>
    <a:srgbClr val="95E616"/>
    <a:srgbClr val="95E816"/>
    <a:srgbClr val="FFECAF"/>
    <a:srgbClr val="FECC26"/>
    <a:srgbClr val="0098CC"/>
    <a:srgbClr val="74B230"/>
    <a:srgbClr val="F3FCE4"/>
    <a:srgbClr val="FFD1D8"/>
    <a:srgbClr val="FFEFF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647" autoAdjust="0"/>
    <p:restoredTop sz="98535" autoAdjust="0"/>
  </p:normalViewPr>
  <p:slideViewPr>
    <p:cSldViewPr>
      <p:cViewPr varScale="1">
        <p:scale>
          <a:sx n="84" d="100"/>
          <a:sy n="84" d="100"/>
        </p:scale>
        <p:origin x="-264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pPr/>
              <a:t>06/04/2018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pPr/>
              <a:t>06/04/2018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="" xmlns:a16="http://schemas.microsoft.com/office/drawing/2014/main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="" xmlns:p14="http://schemas.microsoft.com/office/powerpoint/2010/main" val="54812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="" xmlns:a16="http://schemas.microsoft.com/office/drawing/2014/main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39" name="Text Placeholder 7">
            <a:extLst>
              <a:ext uri="{FF2B5EF4-FFF2-40B4-BE49-F238E27FC236}">
                <a16:creationId xmlns=""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75612" y="12684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=""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75612" y="19275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=""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75612" y="25866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612" y="3245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=""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75612" y="39049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=""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5612" y="45640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=""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5612" y="52231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=""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5612" y="58822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="" xmlns:a16="http://schemas.microsoft.com/office/drawing/2014/main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3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4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357477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="" xmlns:a16="http://schemas.microsoft.com/office/drawing/2014/main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3756351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="" xmlns:a16="http://schemas.microsoft.com/office/drawing/2014/main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="" xmlns:a16="http://schemas.microsoft.com/office/drawing/2014/main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="" xmlns:a16="http://schemas.microsoft.com/office/drawing/2014/main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="" xmlns:a16="http://schemas.microsoft.com/office/drawing/2014/main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1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409593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2276872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3261834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146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25D6B527-14EF-4F30-9C9C-691EC4327E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8310" y="-1588"/>
            <a:ext cx="7893690" cy="6859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068960"/>
            <a:ext cx="4103688" cy="86360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0070AD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F4C94DDB-5E07-4F17-ABAA-3E9C5E868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040163"/>
            <a:ext cx="4103688" cy="1189037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0070AD"/>
                </a:solidFill>
              </a:defRPr>
            </a:lvl1pPr>
            <a:lvl2pPr>
              <a:defRPr sz="16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pic>
        <p:nvPicPr>
          <p:cNvPr id="9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pic>
        <p:nvPicPr>
          <p:cNvPr id="10" name="Picture 9" descr="Our_Universcity_Logotype-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7368" y="1196752"/>
            <a:ext cx="2232248" cy="5388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27940246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4634" userDrawn="1">
          <p15:clr>
            <a:srgbClr val="FBAE40"/>
          </p15:clr>
        </p15:guide>
        <p15:guide id="3" pos="7219" userDrawn="1">
          <p15:clr>
            <a:srgbClr val="FBAE40"/>
          </p15:clr>
        </p15:guide>
        <p15:guide id="4" orient="horz" pos="2614" userDrawn="1">
          <p15:clr>
            <a:srgbClr val="FBAE40"/>
          </p15:clr>
        </p15:guide>
        <p15:guide id="5" orient="horz" pos="3203" userDrawn="1">
          <p15:clr>
            <a:srgbClr val="FBAE40"/>
          </p15:clr>
        </p15:guide>
        <p15:guide id="6" orient="horz" pos="39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-312712" y="0"/>
            <a:ext cx="8760296" cy="8102938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4 h 1514"/>
              <a:gd name="T4" fmla="*/ 763 w 1637"/>
              <a:gd name="T5" fmla="*/ 1046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4"/>
                </a:cubicBezTo>
                <a:cubicBezTo>
                  <a:pt x="840" y="663"/>
                  <a:pt x="594" y="755"/>
                  <a:pt x="763" y="1046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434513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11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9668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50" name="Text Placeholder 7">
            <a:extLst>
              <a:ext uri="{FF2B5EF4-FFF2-40B4-BE49-F238E27FC236}">
                <a16:creationId xmlns=""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="" xmlns:a16="http://schemas.microsoft.com/office/drawing/2014/main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="" xmlns:a16="http://schemas.microsoft.com/office/drawing/2014/main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3200" y="2060575"/>
            <a:ext cx="491013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="" xmlns:a16="http://schemas.microsoft.com/office/drawing/2014/main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6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2923991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A76958A6-8FB1-445D-BB17-D619DC39E089}"/>
              </a:ext>
            </a:extLst>
          </p:cNvPr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Freeform 10">
              <a:extLst>
                <a:ext uri="{FF2B5EF4-FFF2-40B4-BE49-F238E27FC236}">
                  <a16:creationId xmlns="" xmlns:a16="http://schemas.microsoft.com/office/drawing/2014/main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Freeform 11">
              <a:extLst>
                <a:ext uri="{FF2B5EF4-FFF2-40B4-BE49-F238E27FC236}">
                  <a16:creationId xmlns="" xmlns:a16="http://schemas.microsoft.com/office/drawing/2014/main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="" xmlns:p14="http://schemas.microsoft.com/office/powerpoint/2010/main" val="166433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321808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52583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2093753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4.svg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4.png"/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="" xmlns:a16="http://schemas.microsoft.com/office/drawing/2014/main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13387"/>
            <a:ext cx="11376025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12875"/>
            <a:ext cx="11376024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="" xmlns:p14="http://schemas.microsoft.com/office/powerpoint/2010/main" val="33786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21" r:id="rId2"/>
    <p:sldLayoutId id="2147483720" r:id="rId3"/>
  </p:sldLayoutIdLst>
  <p:hf sldNum="0" hd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406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=""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22" r:id="rId2"/>
    <p:sldLayoutId id="2147483672" r:id="rId3"/>
    <p:sldLayoutId id="2147483811" r:id="rId4"/>
    <p:sldLayoutId id="2147483781" r:id="rId5"/>
    <p:sldLayoutId id="2147483780" r:id="rId6"/>
    <p:sldLayoutId id="2147483734" r:id="rId7"/>
    <p:sldLayoutId id="214748373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="" xmlns:p14="http://schemas.microsoft.com/office/powerpoint/2010/main" val="32120780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4801" y="1905000"/>
            <a:ext cx="10972799" cy="1600200"/>
          </a:xfrm>
        </p:spPr>
        <p:txBody>
          <a:bodyPr/>
          <a:lstStyle/>
          <a:p>
            <a:r>
              <a:rPr 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 BASE MANAGEMENT SYSTEM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07988" y="1676400"/>
            <a:ext cx="6145212" cy="2514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Data base and its needs.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History of database. 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07988" y="1828800"/>
            <a:ext cx="3618859" cy="330069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dbms</a:t>
            </a:r>
            <a:r>
              <a:rPr lang="en-US" dirty="0" smtClean="0"/>
              <a:t> and its advantages ?</a:t>
            </a:r>
          </a:p>
          <a:p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81000" y="1219200"/>
            <a:ext cx="4778896" cy="43434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Atomicity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Consistence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Isolation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Durability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ACID PROPERTIES: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/>
          <a:srcRect l="1229" r="1229"/>
          <a:stretch>
            <a:fillRect/>
          </a:stretch>
        </p:blipFill>
        <p:spPr bwMode="auto">
          <a:xfrm>
            <a:off x="4953000" y="1600200"/>
            <a:ext cx="6357938" cy="379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7988" y="2209800"/>
            <a:ext cx="4103688" cy="914400"/>
          </a:xfrm>
        </p:spPr>
        <p:txBody>
          <a:bodyPr/>
          <a:lstStyle/>
          <a:p>
            <a:r>
              <a:rPr lang="en-US" dirty="0" smtClean="0"/>
              <a:t>Terminologies: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07988" y="3657601"/>
            <a:ext cx="3554412" cy="2362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Times New Roman" pitchFamily="18" charset="0"/>
              </a:rPr>
              <a:t>Entity, Attribute,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Times New Roman" pitchFamily="18" charset="0"/>
              </a:rPr>
              <a:t>Tuple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Times New Roman" pitchFamily="18" charset="0"/>
              </a:rPr>
              <a:t>, 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Times New Roman" pitchFamily="18" charset="0"/>
              </a:rPr>
              <a:t>What is RDBMS and  Relational database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+mn-lt"/>
              <a:cs typeface="Times New Roman" pitchFamily="18" charset="0"/>
            </a:endParaRPr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/>
          <a:srcRect t="178" b="178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07988" y="434513"/>
            <a:ext cx="5471988" cy="3299287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rdbms</a:t>
            </a:r>
            <a:endParaRPr lang="en-US" dirty="0" smtClean="0"/>
          </a:p>
          <a:p>
            <a:r>
              <a:rPr lang="en-US" dirty="0" smtClean="0"/>
              <a:t> Entity relational ship Modeling</a:t>
            </a:r>
          </a:p>
          <a:p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07988" y="2133599"/>
            <a:ext cx="5307012" cy="2057401"/>
          </a:xfrm>
        </p:spPr>
        <p:txBody>
          <a:bodyPr/>
          <a:lstStyle/>
          <a:p>
            <a:r>
              <a:rPr lang="en-US" dirty="0" smtClean="0"/>
              <a:t>CODDS RULES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2"/>
          </p:nvPr>
        </p:nvSpPr>
        <p:spPr>
          <a:xfrm>
            <a:off x="228600" y="838200"/>
            <a:ext cx="4931296" cy="5334000"/>
          </a:xfrm>
        </p:spPr>
        <p:txBody>
          <a:bodyPr/>
          <a:lstStyle/>
          <a:p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Rule 0: The foundation rule</a:t>
            </a:r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Rule 1: The information rule: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Rule 2: The guaranteed access rule: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Rule 3: Systematic treatment of null values</a:t>
            </a:r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Rule 4: Dynamic online catalog based on the relational model: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Rule 5: The comprehensive data sublanguage rule: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Rule 6: The view updating rule: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Rule 7: High-level insert, update, and delete: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Rule 8: Physical data independence: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Rule 9: Logical data independence: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Rule 10: Integrity independence: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Rule 11: Distribution independence: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Rule 12: The </a:t>
            </a:r>
            <a:r>
              <a:rPr lang="en-US" sz="18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nonsub</a:t>
            </a:r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version </a:t>
            </a:r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rule: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/>
          <a:srcRect t="5795" b="5795"/>
          <a:stretch>
            <a:fillRect/>
          </a:stretch>
        </p:blipFill>
        <p:spPr bwMode="auto">
          <a:xfrm>
            <a:off x="5791200" y="2362200"/>
            <a:ext cx="5519738" cy="341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7988" y="1905000"/>
            <a:ext cx="4103688" cy="8382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NORMALIZATION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45594"/>
            <a:ext cx="12192000" cy="401240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gemini_Template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ésentation1" id="{F4EDDD86-B8A8-46E1-81BA-C40220CF151C}" vid="{D76BB8BF-901C-4709-A70B-B9D859909653}"/>
    </a:ext>
  </a:extLst>
</a:theme>
</file>

<file path=ppt/theme/theme2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ésentation1" id="{F4EDDD86-B8A8-46E1-81BA-C40220CF151C}" vid="{B504A320-BF0C-4A8E-8664-9644A9AF95DC}"/>
    </a:ext>
  </a:extLst>
</a:theme>
</file>

<file path=ppt/theme/theme3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ésentation1" id="{F4EDDD86-B8A8-46E1-81BA-C40220CF151C}" vid="{14D83F11-89F6-4441-B5DC-94FD0DFB8031}"/>
    </a:ext>
  </a:extLst>
</a:theme>
</file>

<file path=ppt/theme/theme4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ésentation1" id="{F4EDDD86-B8A8-46E1-81BA-C40220CF151C}" vid="{B065CD12-128C-4DBC-873E-82FC4B88A761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Capgemini_Template</Template>
  <TotalTime>21624</TotalTime>
  <Words>158</Words>
  <Application>Microsoft Office PowerPoint</Application>
  <PresentationFormat>Custom</PresentationFormat>
  <Paragraphs>29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Capgemini_Template</vt:lpstr>
      <vt:lpstr>Section slides</vt:lpstr>
      <vt:lpstr>Content Layouts</vt:lpstr>
      <vt:lpstr>Content and Image Layouts</vt:lpstr>
      <vt:lpstr>Slide 1</vt:lpstr>
      <vt:lpstr>Slide 2</vt:lpstr>
      <vt:lpstr>Slide 3</vt:lpstr>
      <vt:lpstr>ACID PROPERTIES: </vt:lpstr>
      <vt:lpstr>Slide 5</vt:lpstr>
      <vt:lpstr>Slide 6</vt:lpstr>
      <vt:lpstr>Slide 7</vt:lpstr>
      <vt:lpstr>Slide 8</vt:lpstr>
      <vt:lpstr>Slide 9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 title</dc:title>
  <dc:creator>Tomasz Cwiklinski</dc:creator>
  <cp:lastModifiedBy>Javeed PC</cp:lastModifiedBy>
  <cp:revision>166</cp:revision>
  <dcterms:created xsi:type="dcterms:W3CDTF">2017-10-18T07:07:16Z</dcterms:created>
  <dcterms:modified xsi:type="dcterms:W3CDTF">2018-04-06T17:42:31Z</dcterms:modified>
</cp:coreProperties>
</file>