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1"/>
  </p:notesMasterIdLst>
  <p:handoutMasterIdLst>
    <p:handoutMasterId r:id="rId12"/>
  </p:handoutMasterIdLst>
  <p:sldIdLst>
    <p:sldId id="279" r:id="rId5"/>
    <p:sldId id="284" r:id="rId6"/>
    <p:sldId id="278" r:id="rId7"/>
    <p:sldId id="282" r:id="rId8"/>
    <p:sldId id="281" r:id="rId9"/>
    <p:sldId id="283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79"/>
            <p14:sldId id="284"/>
            <p14:sldId id="278"/>
            <p14:sldId id="282"/>
            <p14:sldId id="28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05/04/2018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05/04/2018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48E406E6-30D3-4C00-9AF0-65B51E5A245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3D02E61F-C123-405A-9F39-4418AD25E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Normalization is a database design technique which organizes tables in a manner that reduces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redundancy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dependency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data.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divides larger tables to smaller tables and links them using relationships.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NORMALIZATION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45" y="2845595"/>
            <a:ext cx="10872588" cy="375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Unnormalized form (UNF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67" y="1412875"/>
            <a:ext cx="11299557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unnormalized data model will suffer the pitfalls of data redundancy, where multiple values and/or complex data structures may be stored within a single field/attribute, or where fields may be replicated within a single table.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generally characterized as being a simple database 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lacking the efficiency of database normalization.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4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780928"/>
            <a:ext cx="10153128" cy="3888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368" y="404664"/>
            <a:ext cx="105851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1NF </a:t>
            </a:r>
            <a:r>
              <a:rPr lang="en-US" sz="4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(First Normal </a:t>
            </a:r>
            <a:r>
              <a:rPr lang="en-US" sz="4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Form)</a:t>
            </a:r>
          </a:p>
          <a:p>
            <a:pPr algn="ctr"/>
            <a:endParaRPr lang="en-US" sz="40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 1- Each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cell should contain a single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 2- Each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needs to be unique.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66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637" y="1070495"/>
            <a:ext cx="11370945" cy="5040313"/>
          </a:xfrm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Rule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1- Be in 1NF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Rule 2- Single Column Primary Key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5759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2NF (Second Normal Form</a:t>
            </a:r>
            <a:r>
              <a:rPr lang="en-US" b="1" dirty="0" smtClean="0"/>
              <a:t>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204864"/>
            <a:ext cx="9073007" cy="20687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58" y="4653136"/>
            <a:ext cx="7902161" cy="18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87" y="2204864"/>
            <a:ext cx="9935363" cy="1609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67" y="4247029"/>
            <a:ext cx="5785048" cy="20956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64" y="4128255"/>
            <a:ext cx="2800350" cy="2333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376" y="0"/>
            <a:ext cx="109452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3NF (Third Normal Form) </a:t>
            </a:r>
            <a:r>
              <a:rPr lang="en-US" sz="4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</a:p>
          <a:p>
            <a:pPr algn="ctr"/>
            <a:endParaRPr lang="en-US" sz="4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Rule 1- Be in 2NF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Rule 2- Has no transitive functional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3472" y="476672"/>
            <a:ext cx="9505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Boyce-</a:t>
            </a:r>
            <a:r>
              <a:rPr lang="en-US" sz="44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Codd</a:t>
            </a:r>
            <a:r>
              <a:rPr lang="en-US" sz="44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 Form (BCNF)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1424" y="1700808"/>
            <a:ext cx="1072919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Boyce-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Codd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Normal Form (BCNF) is one of the forms of database normalization.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database table is in BCNF if and only if there are no non-trivial functional dependencies of attributes on anything other than a superset of a candidate key.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Sometimes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BCNF is also referred as 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3.5 Normal Form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22810</TotalTime>
  <Words>214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NORMALIZATION</vt:lpstr>
      <vt:lpstr>Unnormalized form (UNF)</vt:lpstr>
      <vt:lpstr>PowerPoint Presentation</vt:lpstr>
      <vt:lpstr>2NF (Second Normal Form) 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Venkatesan, Pavithra</cp:lastModifiedBy>
  <cp:revision>211</cp:revision>
  <dcterms:created xsi:type="dcterms:W3CDTF">2017-10-18T07:07:16Z</dcterms:created>
  <dcterms:modified xsi:type="dcterms:W3CDTF">2018-04-05T11:37:27Z</dcterms:modified>
</cp:coreProperties>
</file>