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21"/>
  </p:notesMasterIdLst>
  <p:handoutMasterIdLst>
    <p:handoutMasterId r:id="rId22"/>
  </p:handoutMasterIdLst>
  <p:sldIdLst>
    <p:sldId id="291" r:id="rId5"/>
    <p:sldId id="290" r:id="rId6"/>
    <p:sldId id="288" r:id="rId7"/>
    <p:sldId id="289" r:id="rId8"/>
    <p:sldId id="281" r:id="rId9"/>
    <p:sldId id="284" r:id="rId10"/>
    <p:sldId id="285" r:id="rId11"/>
    <p:sldId id="287" r:id="rId12"/>
    <p:sldId id="286" r:id="rId13"/>
    <p:sldId id="296" r:id="rId14"/>
    <p:sldId id="292" r:id="rId15"/>
    <p:sldId id="294" r:id="rId16"/>
    <p:sldId id="295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91"/>
            <p14:sldId id="290"/>
            <p14:sldId id="288"/>
            <p14:sldId id="289"/>
            <p14:sldId id="281"/>
            <p14:sldId id="284"/>
            <p14:sldId id="285"/>
            <p14:sldId id="287"/>
            <p14:sldId id="286"/>
            <p14:sldId id="296"/>
            <p14:sldId id="292"/>
            <p14:sldId id="294"/>
            <p14:sldId id="295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4A31-970B-4390-A625-E662203E0A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E37A-4DDC-42BA-B401-5A8F7F54F2AD}">
      <dgm:prSet phldrT="[Text]"/>
      <dgm:spPr/>
      <dgm:t>
        <a:bodyPr/>
        <a:lstStyle/>
        <a:p>
          <a:r>
            <a:rPr lang="en-US" dirty="0" smtClean="0"/>
            <a:t>SQL Injection</a:t>
          </a:r>
          <a:endParaRPr lang="en-US" dirty="0"/>
        </a:p>
      </dgm:t>
    </dgm:pt>
    <dgm:pt modelId="{80DC77B7-BEEC-49EF-9121-19CCB279E87E}" type="parTrans" cxnId="{522EB4F5-BEC4-4C29-BE6F-88E3B30DB3FF}">
      <dgm:prSet/>
      <dgm:spPr/>
      <dgm:t>
        <a:bodyPr/>
        <a:lstStyle/>
        <a:p>
          <a:endParaRPr lang="en-US"/>
        </a:p>
      </dgm:t>
    </dgm:pt>
    <dgm:pt modelId="{33F0D7EF-CB6E-40A7-BAD2-AC038D74725E}" type="sibTrans" cxnId="{522EB4F5-BEC4-4C29-BE6F-88E3B30DB3FF}">
      <dgm:prSet/>
      <dgm:spPr/>
      <dgm:t>
        <a:bodyPr/>
        <a:lstStyle/>
        <a:p>
          <a:endParaRPr lang="en-US"/>
        </a:p>
      </dgm:t>
    </dgm:pt>
    <dgm:pt modelId="{19A9ABF7-FC99-4E76-8CD4-7F497E7EFB2B}">
      <dgm:prSet phldrT="[Text]"/>
      <dgm:spPr/>
      <dgm:t>
        <a:bodyPr/>
        <a:lstStyle/>
        <a:p>
          <a:r>
            <a:rPr lang="en-US" dirty="0" smtClean="0"/>
            <a:t>Cross-site </a:t>
          </a:r>
          <a:r>
            <a:rPr lang="en-US" dirty="0" smtClean="0"/>
            <a:t>scripting</a:t>
          </a:r>
          <a:endParaRPr lang="en-US" dirty="0"/>
        </a:p>
      </dgm:t>
    </dgm:pt>
    <dgm:pt modelId="{5605AEC0-D22A-49E3-A772-108ECFBD2610}" type="parTrans" cxnId="{74F5CC31-24F3-40C5-B6B9-9618F416DCCD}">
      <dgm:prSet/>
      <dgm:spPr/>
      <dgm:t>
        <a:bodyPr/>
        <a:lstStyle/>
        <a:p>
          <a:endParaRPr lang="en-US"/>
        </a:p>
      </dgm:t>
    </dgm:pt>
    <dgm:pt modelId="{DFA5D022-9781-4642-BF04-26D5786366FB}" type="sibTrans" cxnId="{74F5CC31-24F3-40C5-B6B9-9618F416DCCD}">
      <dgm:prSet/>
      <dgm:spPr/>
      <dgm:t>
        <a:bodyPr/>
        <a:lstStyle/>
        <a:p>
          <a:endParaRPr lang="en-US"/>
        </a:p>
      </dgm:t>
    </dgm:pt>
    <dgm:pt modelId="{1D607449-08B0-438F-81CF-393C974FD833}">
      <dgm:prSet phldrT="[Text]"/>
      <dgm:spPr/>
      <dgm:t>
        <a:bodyPr/>
        <a:lstStyle/>
        <a:p>
          <a:r>
            <a:rPr lang="en-US" dirty="0" smtClean="0"/>
            <a:t>Denial of Service</a:t>
          </a:r>
          <a:endParaRPr lang="en-US" dirty="0"/>
        </a:p>
      </dgm:t>
    </dgm:pt>
    <dgm:pt modelId="{58F202A8-8B0B-49F9-A0D1-8E72E90715A6}" type="parTrans" cxnId="{37552B42-759E-4557-8251-3FA7C2984ECF}">
      <dgm:prSet/>
      <dgm:spPr/>
      <dgm:t>
        <a:bodyPr/>
        <a:lstStyle/>
        <a:p>
          <a:endParaRPr lang="en-US"/>
        </a:p>
      </dgm:t>
    </dgm:pt>
    <dgm:pt modelId="{F33A5E56-4B3D-4496-883D-F0F79BD8B54B}" type="sibTrans" cxnId="{37552B42-759E-4557-8251-3FA7C2984ECF}">
      <dgm:prSet/>
      <dgm:spPr/>
      <dgm:t>
        <a:bodyPr/>
        <a:lstStyle/>
        <a:p>
          <a:endParaRPr lang="en-US"/>
        </a:p>
      </dgm:t>
    </dgm:pt>
    <dgm:pt modelId="{8F9C1555-DBD4-4CF2-A22B-7C645D868BF8}">
      <dgm:prSet/>
      <dgm:spPr/>
      <dgm:t>
        <a:bodyPr/>
        <a:lstStyle/>
        <a:p>
          <a:r>
            <a:rPr lang="en-US" dirty="0" smtClean="0"/>
            <a:t>Session Hijacking</a:t>
          </a:r>
          <a:endParaRPr lang="en-US" dirty="0"/>
        </a:p>
      </dgm:t>
    </dgm:pt>
    <dgm:pt modelId="{6A8FA890-1FD7-4A12-BB92-B244F262268A}" type="parTrans" cxnId="{1B8F3767-581B-4118-AD6C-4051B87D7656}">
      <dgm:prSet/>
      <dgm:spPr/>
      <dgm:t>
        <a:bodyPr/>
        <a:lstStyle/>
        <a:p>
          <a:endParaRPr lang="en-US"/>
        </a:p>
      </dgm:t>
    </dgm:pt>
    <dgm:pt modelId="{B20F8092-9E4B-4450-8B5D-43AF5AD494D4}" type="sibTrans" cxnId="{1B8F3767-581B-4118-AD6C-4051B87D7656}">
      <dgm:prSet/>
      <dgm:spPr/>
      <dgm:t>
        <a:bodyPr/>
        <a:lstStyle/>
        <a:p>
          <a:endParaRPr lang="en-US"/>
        </a:p>
      </dgm:t>
    </dgm:pt>
    <dgm:pt modelId="{E72E6BF5-7280-47FE-8A66-AD23D52EC408}" type="pres">
      <dgm:prSet presAssocID="{FBA24A31-970B-4390-A625-E662203E0A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2F951-BAFF-4AB7-BA26-DED57CFA89D1}" type="pres">
      <dgm:prSet presAssocID="{E977E37A-4DDC-42BA-B401-5A8F7F54F2AD}" presName="parentLin" presStyleCnt="0"/>
      <dgm:spPr/>
    </dgm:pt>
    <dgm:pt modelId="{B765B565-B6BF-4467-AA66-56E3DDC9B817}" type="pres">
      <dgm:prSet presAssocID="{E977E37A-4DDC-42BA-B401-5A8F7F54F2A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ACC54A8-4765-40FC-BA56-9E9D731655A5}" type="pres">
      <dgm:prSet presAssocID="{E977E37A-4DDC-42BA-B401-5A8F7F54F2A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B7299-52B6-4AE7-B1B4-22C890739341}" type="pres">
      <dgm:prSet presAssocID="{E977E37A-4DDC-42BA-B401-5A8F7F54F2AD}" presName="negativeSpace" presStyleCnt="0"/>
      <dgm:spPr/>
    </dgm:pt>
    <dgm:pt modelId="{5F5288E0-4C17-4AE0-806A-CA542F7BAD31}" type="pres">
      <dgm:prSet presAssocID="{E977E37A-4DDC-42BA-B401-5A8F7F54F2AD}" presName="childText" presStyleLbl="conFgAcc1" presStyleIdx="0" presStyleCnt="4">
        <dgm:presLayoutVars>
          <dgm:bulletEnabled val="1"/>
        </dgm:presLayoutVars>
      </dgm:prSet>
      <dgm:spPr/>
    </dgm:pt>
    <dgm:pt modelId="{6A943217-23A9-48D7-8390-FBC233BEE892}" type="pres">
      <dgm:prSet presAssocID="{33F0D7EF-CB6E-40A7-BAD2-AC038D74725E}" presName="spaceBetweenRectangles" presStyleCnt="0"/>
      <dgm:spPr/>
    </dgm:pt>
    <dgm:pt modelId="{3E3E7B6A-E7F6-473B-B631-91FCBB321529}" type="pres">
      <dgm:prSet presAssocID="{19A9ABF7-FC99-4E76-8CD4-7F497E7EFB2B}" presName="parentLin" presStyleCnt="0"/>
      <dgm:spPr/>
    </dgm:pt>
    <dgm:pt modelId="{E69D71F9-8A16-4F5D-82FC-AD2DD53575CB}" type="pres">
      <dgm:prSet presAssocID="{19A9ABF7-FC99-4E76-8CD4-7F497E7EFB2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8DA5138-369F-453F-AC89-3D95065B02C3}" type="pres">
      <dgm:prSet presAssocID="{19A9ABF7-FC99-4E76-8CD4-7F497E7EFB2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1BF6-38DD-444C-948A-7E90EF22D016}" type="pres">
      <dgm:prSet presAssocID="{19A9ABF7-FC99-4E76-8CD4-7F497E7EFB2B}" presName="negativeSpace" presStyleCnt="0"/>
      <dgm:spPr/>
    </dgm:pt>
    <dgm:pt modelId="{A6E6C703-B8EC-4E8F-9CD3-35DE2D859A6A}" type="pres">
      <dgm:prSet presAssocID="{19A9ABF7-FC99-4E76-8CD4-7F497E7EFB2B}" presName="childText" presStyleLbl="conFgAcc1" presStyleIdx="1" presStyleCnt="4">
        <dgm:presLayoutVars>
          <dgm:bulletEnabled val="1"/>
        </dgm:presLayoutVars>
      </dgm:prSet>
      <dgm:spPr/>
    </dgm:pt>
    <dgm:pt modelId="{CFE844D5-341E-4593-9EB1-B2E90165EA6F}" type="pres">
      <dgm:prSet presAssocID="{DFA5D022-9781-4642-BF04-26D5786366FB}" presName="spaceBetweenRectangles" presStyleCnt="0"/>
      <dgm:spPr/>
    </dgm:pt>
    <dgm:pt modelId="{0C847240-0D0C-48FA-A333-AD411BDE319E}" type="pres">
      <dgm:prSet presAssocID="{1D607449-08B0-438F-81CF-393C974FD833}" presName="parentLin" presStyleCnt="0"/>
      <dgm:spPr/>
    </dgm:pt>
    <dgm:pt modelId="{6D0B2C60-CC1E-4C9E-AA54-6C48627880FB}" type="pres">
      <dgm:prSet presAssocID="{1D607449-08B0-438F-81CF-393C974FD83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A0896A6-5C78-4648-9E8F-D90225FF3536}" type="pres">
      <dgm:prSet presAssocID="{1D607449-08B0-438F-81CF-393C974FD833}" presName="parentText" presStyleLbl="node1" presStyleIdx="2" presStyleCnt="4" custLinFactNeighborX="-3500" custLinFactNeighborY="-6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BC5F7-F9CA-4054-9BE6-130FE9751F3F}" type="pres">
      <dgm:prSet presAssocID="{1D607449-08B0-438F-81CF-393C974FD833}" presName="negativeSpace" presStyleCnt="0"/>
      <dgm:spPr/>
    </dgm:pt>
    <dgm:pt modelId="{1C0E1720-E94D-47DF-89A9-BCFA4D591882}" type="pres">
      <dgm:prSet presAssocID="{1D607449-08B0-438F-81CF-393C974FD833}" presName="childText" presStyleLbl="conFgAcc1" presStyleIdx="2" presStyleCnt="4">
        <dgm:presLayoutVars>
          <dgm:bulletEnabled val="1"/>
        </dgm:presLayoutVars>
      </dgm:prSet>
      <dgm:spPr/>
    </dgm:pt>
    <dgm:pt modelId="{CA1BFE8F-0118-4DC2-877D-FACADC0272EA}" type="pres">
      <dgm:prSet presAssocID="{F33A5E56-4B3D-4496-883D-F0F79BD8B54B}" presName="spaceBetweenRectangles" presStyleCnt="0"/>
      <dgm:spPr/>
    </dgm:pt>
    <dgm:pt modelId="{0A5109AB-5113-4C41-BE76-47EC58A75931}" type="pres">
      <dgm:prSet presAssocID="{8F9C1555-DBD4-4CF2-A22B-7C645D868BF8}" presName="parentLin" presStyleCnt="0"/>
      <dgm:spPr/>
    </dgm:pt>
    <dgm:pt modelId="{78078AB9-FD1C-44CD-ADF9-87FB85DA3114}" type="pres">
      <dgm:prSet presAssocID="{8F9C1555-DBD4-4CF2-A22B-7C645D868BF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579ACAE-8637-44DE-9E97-6D3F8F9ECF46}" type="pres">
      <dgm:prSet presAssocID="{8F9C1555-DBD4-4CF2-A22B-7C645D868BF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B32C5-E351-412B-9B14-1A93DF498B7B}" type="pres">
      <dgm:prSet presAssocID="{8F9C1555-DBD4-4CF2-A22B-7C645D868BF8}" presName="negativeSpace" presStyleCnt="0"/>
      <dgm:spPr/>
    </dgm:pt>
    <dgm:pt modelId="{73A58478-F29D-4B41-A306-A61F146E8889}" type="pres">
      <dgm:prSet presAssocID="{8F9C1555-DBD4-4CF2-A22B-7C645D868B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7CFC0D-CF8B-4B9B-BB6B-3B15E20DB796}" type="presOf" srcId="{19A9ABF7-FC99-4E76-8CD4-7F497E7EFB2B}" destId="{B8DA5138-369F-453F-AC89-3D95065B02C3}" srcOrd="1" destOrd="0" presId="urn:microsoft.com/office/officeart/2005/8/layout/list1"/>
    <dgm:cxn modelId="{23A1444A-90F1-4E0B-8151-98C6CEF1027E}" type="presOf" srcId="{19A9ABF7-FC99-4E76-8CD4-7F497E7EFB2B}" destId="{E69D71F9-8A16-4F5D-82FC-AD2DD53575CB}" srcOrd="0" destOrd="0" presId="urn:microsoft.com/office/officeart/2005/8/layout/list1"/>
    <dgm:cxn modelId="{C52DC470-BBFE-45BF-8F32-77E5E0928655}" type="presOf" srcId="{FBA24A31-970B-4390-A625-E662203E0A49}" destId="{E72E6BF5-7280-47FE-8A66-AD23D52EC408}" srcOrd="0" destOrd="0" presId="urn:microsoft.com/office/officeart/2005/8/layout/list1"/>
    <dgm:cxn modelId="{1B8F3767-581B-4118-AD6C-4051B87D7656}" srcId="{FBA24A31-970B-4390-A625-E662203E0A49}" destId="{8F9C1555-DBD4-4CF2-A22B-7C645D868BF8}" srcOrd="3" destOrd="0" parTransId="{6A8FA890-1FD7-4A12-BB92-B244F262268A}" sibTransId="{B20F8092-9E4B-4450-8B5D-43AF5AD494D4}"/>
    <dgm:cxn modelId="{37552B42-759E-4557-8251-3FA7C2984ECF}" srcId="{FBA24A31-970B-4390-A625-E662203E0A49}" destId="{1D607449-08B0-438F-81CF-393C974FD833}" srcOrd="2" destOrd="0" parTransId="{58F202A8-8B0B-49F9-A0D1-8E72E90715A6}" sibTransId="{F33A5E56-4B3D-4496-883D-F0F79BD8B54B}"/>
    <dgm:cxn modelId="{B19400EA-5B90-4F3D-992C-E1A461115A52}" type="presOf" srcId="{1D607449-08B0-438F-81CF-393C974FD833}" destId="{6D0B2C60-CC1E-4C9E-AA54-6C48627880FB}" srcOrd="0" destOrd="0" presId="urn:microsoft.com/office/officeart/2005/8/layout/list1"/>
    <dgm:cxn modelId="{522EB4F5-BEC4-4C29-BE6F-88E3B30DB3FF}" srcId="{FBA24A31-970B-4390-A625-E662203E0A49}" destId="{E977E37A-4DDC-42BA-B401-5A8F7F54F2AD}" srcOrd="0" destOrd="0" parTransId="{80DC77B7-BEEC-49EF-9121-19CCB279E87E}" sibTransId="{33F0D7EF-CB6E-40A7-BAD2-AC038D74725E}"/>
    <dgm:cxn modelId="{9146A211-1B0A-4810-822D-C26DD1426192}" type="presOf" srcId="{1D607449-08B0-438F-81CF-393C974FD833}" destId="{0A0896A6-5C78-4648-9E8F-D90225FF3536}" srcOrd="1" destOrd="0" presId="urn:microsoft.com/office/officeart/2005/8/layout/list1"/>
    <dgm:cxn modelId="{E046A331-11FF-4EA3-B786-04E4FB935189}" type="presOf" srcId="{8F9C1555-DBD4-4CF2-A22B-7C645D868BF8}" destId="{78078AB9-FD1C-44CD-ADF9-87FB85DA3114}" srcOrd="0" destOrd="0" presId="urn:microsoft.com/office/officeart/2005/8/layout/list1"/>
    <dgm:cxn modelId="{3E260325-BD45-4268-B974-0D0149DCEEA4}" type="presOf" srcId="{8F9C1555-DBD4-4CF2-A22B-7C645D868BF8}" destId="{1579ACAE-8637-44DE-9E97-6D3F8F9ECF46}" srcOrd="1" destOrd="0" presId="urn:microsoft.com/office/officeart/2005/8/layout/list1"/>
    <dgm:cxn modelId="{5615007A-8139-4EC3-B517-D303AE53E850}" type="presOf" srcId="{E977E37A-4DDC-42BA-B401-5A8F7F54F2AD}" destId="{0ACC54A8-4765-40FC-BA56-9E9D731655A5}" srcOrd="1" destOrd="0" presId="urn:microsoft.com/office/officeart/2005/8/layout/list1"/>
    <dgm:cxn modelId="{74F5CC31-24F3-40C5-B6B9-9618F416DCCD}" srcId="{FBA24A31-970B-4390-A625-E662203E0A49}" destId="{19A9ABF7-FC99-4E76-8CD4-7F497E7EFB2B}" srcOrd="1" destOrd="0" parTransId="{5605AEC0-D22A-49E3-A772-108ECFBD2610}" sibTransId="{DFA5D022-9781-4642-BF04-26D5786366FB}"/>
    <dgm:cxn modelId="{5F54289E-53E7-47DE-A5B8-FF3D0C28134C}" type="presOf" srcId="{E977E37A-4DDC-42BA-B401-5A8F7F54F2AD}" destId="{B765B565-B6BF-4467-AA66-56E3DDC9B817}" srcOrd="0" destOrd="0" presId="urn:microsoft.com/office/officeart/2005/8/layout/list1"/>
    <dgm:cxn modelId="{C77569DA-1B1D-4B04-AF7F-F3A4DDE8FF80}" type="presParOf" srcId="{E72E6BF5-7280-47FE-8A66-AD23D52EC408}" destId="{5DF2F951-BAFF-4AB7-BA26-DED57CFA89D1}" srcOrd="0" destOrd="0" presId="urn:microsoft.com/office/officeart/2005/8/layout/list1"/>
    <dgm:cxn modelId="{BE25767F-8E7F-4042-99F8-483A771BBB35}" type="presParOf" srcId="{5DF2F951-BAFF-4AB7-BA26-DED57CFA89D1}" destId="{B765B565-B6BF-4467-AA66-56E3DDC9B817}" srcOrd="0" destOrd="0" presId="urn:microsoft.com/office/officeart/2005/8/layout/list1"/>
    <dgm:cxn modelId="{F7BAE44C-299A-47A3-BBD8-31539EBFFA3F}" type="presParOf" srcId="{5DF2F951-BAFF-4AB7-BA26-DED57CFA89D1}" destId="{0ACC54A8-4765-40FC-BA56-9E9D731655A5}" srcOrd="1" destOrd="0" presId="urn:microsoft.com/office/officeart/2005/8/layout/list1"/>
    <dgm:cxn modelId="{BB9A3D8F-8796-41B5-A199-6DA618A05544}" type="presParOf" srcId="{E72E6BF5-7280-47FE-8A66-AD23D52EC408}" destId="{ED8B7299-52B6-4AE7-B1B4-22C890739341}" srcOrd="1" destOrd="0" presId="urn:microsoft.com/office/officeart/2005/8/layout/list1"/>
    <dgm:cxn modelId="{254BC749-CD0D-4467-9F13-C4EADE888410}" type="presParOf" srcId="{E72E6BF5-7280-47FE-8A66-AD23D52EC408}" destId="{5F5288E0-4C17-4AE0-806A-CA542F7BAD31}" srcOrd="2" destOrd="0" presId="urn:microsoft.com/office/officeart/2005/8/layout/list1"/>
    <dgm:cxn modelId="{044C1A04-39A8-4A12-A29B-B31379E3E70C}" type="presParOf" srcId="{E72E6BF5-7280-47FE-8A66-AD23D52EC408}" destId="{6A943217-23A9-48D7-8390-FBC233BEE892}" srcOrd="3" destOrd="0" presId="urn:microsoft.com/office/officeart/2005/8/layout/list1"/>
    <dgm:cxn modelId="{D54EF178-69B7-4DBE-8AD2-F225ACAF94C5}" type="presParOf" srcId="{E72E6BF5-7280-47FE-8A66-AD23D52EC408}" destId="{3E3E7B6A-E7F6-473B-B631-91FCBB321529}" srcOrd="4" destOrd="0" presId="urn:microsoft.com/office/officeart/2005/8/layout/list1"/>
    <dgm:cxn modelId="{385E4CC0-B0AF-4413-9B2D-1E88066BABEE}" type="presParOf" srcId="{3E3E7B6A-E7F6-473B-B631-91FCBB321529}" destId="{E69D71F9-8A16-4F5D-82FC-AD2DD53575CB}" srcOrd="0" destOrd="0" presId="urn:microsoft.com/office/officeart/2005/8/layout/list1"/>
    <dgm:cxn modelId="{3A72A8F2-9947-40E9-939D-8E540C0FD754}" type="presParOf" srcId="{3E3E7B6A-E7F6-473B-B631-91FCBB321529}" destId="{B8DA5138-369F-453F-AC89-3D95065B02C3}" srcOrd="1" destOrd="0" presId="urn:microsoft.com/office/officeart/2005/8/layout/list1"/>
    <dgm:cxn modelId="{01310365-D531-4546-935F-A91FA0AE36E0}" type="presParOf" srcId="{E72E6BF5-7280-47FE-8A66-AD23D52EC408}" destId="{725F1BF6-38DD-444C-948A-7E90EF22D016}" srcOrd="5" destOrd="0" presId="urn:microsoft.com/office/officeart/2005/8/layout/list1"/>
    <dgm:cxn modelId="{EDCA199C-590F-472C-A40A-23621BD7DBF7}" type="presParOf" srcId="{E72E6BF5-7280-47FE-8A66-AD23D52EC408}" destId="{A6E6C703-B8EC-4E8F-9CD3-35DE2D859A6A}" srcOrd="6" destOrd="0" presId="urn:microsoft.com/office/officeart/2005/8/layout/list1"/>
    <dgm:cxn modelId="{2EE52670-9609-4BFD-9B48-09A7D823C0AB}" type="presParOf" srcId="{E72E6BF5-7280-47FE-8A66-AD23D52EC408}" destId="{CFE844D5-341E-4593-9EB1-B2E90165EA6F}" srcOrd="7" destOrd="0" presId="urn:microsoft.com/office/officeart/2005/8/layout/list1"/>
    <dgm:cxn modelId="{603CA807-1516-4CB2-9A8C-A6F6EEA031FB}" type="presParOf" srcId="{E72E6BF5-7280-47FE-8A66-AD23D52EC408}" destId="{0C847240-0D0C-48FA-A333-AD411BDE319E}" srcOrd="8" destOrd="0" presId="urn:microsoft.com/office/officeart/2005/8/layout/list1"/>
    <dgm:cxn modelId="{5C2CB000-8E91-457F-A574-11CE0074DE60}" type="presParOf" srcId="{0C847240-0D0C-48FA-A333-AD411BDE319E}" destId="{6D0B2C60-CC1E-4C9E-AA54-6C48627880FB}" srcOrd="0" destOrd="0" presId="urn:microsoft.com/office/officeart/2005/8/layout/list1"/>
    <dgm:cxn modelId="{167FD698-3E3F-4242-9EAA-42BA19859DC8}" type="presParOf" srcId="{0C847240-0D0C-48FA-A333-AD411BDE319E}" destId="{0A0896A6-5C78-4648-9E8F-D90225FF3536}" srcOrd="1" destOrd="0" presId="urn:microsoft.com/office/officeart/2005/8/layout/list1"/>
    <dgm:cxn modelId="{E0A03AD2-3F4C-46D6-906B-4879C6336985}" type="presParOf" srcId="{E72E6BF5-7280-47FE-8A66-AD23D52EC408}" destId="{D0BBC5F7-F9CA-4054-9BE6-130FE9751F3F}" srcOrd="9" destOrd="0" presId="urn:microsoft.com/office/officeart/2005/8/layout/list1"/>
    <dgm:cxn modelId="{EE261908-E0EA-43E9-9932-5F37D56A6C05}" type="presParOf" srcId="{E72E6BF5-7280-47FE-8A66-AD23D52EC408}" destId="{1C0E1720-E94D-47DF-89A9-BCFA4D591882}" srcOrd="10" destOrd="0" presId="urn:microsoft.com/office/officeart/2005/8/layout/list1"/>
    <dgm:cxn modelId="{08C50A83-3BCD-42A9-AA2C-B12899B26CC9}" type="presParOf" srcId="{E72E6BF5-7280-47FE-8A66-AD23D52EC408}" destId="{CA1BFE8F-0118-4DC2-877D-FACADC0272EA}" srcOrd="11" destOrd="0" presId="urn:microsoft.com/office/officeart/2005/8/layout/list1"/>
    <dgm:cxn modelId="{8793F6C3-FEC8-41D8-AB3E-B46250255DDD}" type="presParOf" srcId="{E72E6BF5-7280-47FE-8A66-AD23D52EC408}" destId="{0A5109AB-5113-4C41-BE76-47EC58A75931}" srcOrd="12" destOrd="0" presId="urn:microsoft.com/office/officeart/2005/8/layout/list1"/>
    <dgm:cxn modelId="{E9E39652-2FAD-4049-9129-DFB860A073F3}" type="presParOf" srcId="{0A5109AB-5113-4C41-BE76-47EC58A75931}" destId="{78078AB9-FD1C-44CD-ADF9-87FB85DA3114}" srcOrd="0" destOrd="0" presId="urn:microsoft.com/office/officeart/2005/8/layout/list1"/>
    <dgm:cxn modelId="{0DB92245-2B34-469F-AD14-61E40E15E7FC}" type="presParOf" srcId="{0A5109AB-5113-4C41-BE76-47EC58A75931}" destId="{1579ACAE-8637-44DE-9E97-6D3F8F9ECF46}" srcOrd="1" destOrd="0" presId="urn:microsoft.com/office/officeart/2005/8/layout/list1"/>
    <dgm:cxn modelId="{A09C465D-FF0F-4647-9870-5BECBC74C862}" type="presParOf" srcId="{E72E6BF5-7280-47FE-8A66-AD23D52EC408}" destId="{43BB32C5-E351-412B-9B14-1A93DF498B7B}" srcOrd="13" destOrd="0" presId="urn:microsoft.com/office/officeart/2005/8/layout/list1"/>
    <dgm:cxn modelId="{AB5728E7-AEE3-4095-9CEF-3BC855A13859}" type="presParOf" srcId="{E72E6BF5-7280-47FE-8A66-AD23D52EC408}" destId="{73A58478-F29D-4B41-A306-A61F146E888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178F-D158-4823-B4E4-CC3D6CEC195A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E3DE2-DDA7-40C6-8C3C-9993FF0970D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51B36CF-72CD-4FB2-9DB3-9107ADB2CD1F}" type="parTrans" cxnId="{BA1C02AC-C935-4342-A0D1-14C975CB3B3E}">
      <dgm:prSet/>
      <dgm:spPr/>
      <dgm:t>
        <a:bodyPr/>
        <a:lstStyle/>
        <a:p>
          <a:endParaRPr lang="en-US"/>
        </a:p>
      </dgm:t>
    </dgm:pt>
    <dgm:pt modelId="{C4FB2CC2-B98F-4175-975C-CFBA05F80B95}" type="sibTrans" cxnId="{BA1C02AC-C935-4342-A0D1-14C975CB3B3E}">
      <dgm:prSet/>
      <dgm:spPr/>
      <dgm:t>
        <a:bodyPr/>
        <a:lstStyle/>
        <a:p>
          <a:endParaRPr lang="en-US"/>
        </a:p>
      </dgm:t>
    </dgm:pt>
    <dgm:pt modelId="{2137730F-1294-4E6F-8146-E35F7C485084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Complex</a:t>
          </a:r>
          <a:endParaRPr lang="en-US" dirty="0"/>
        </a:p>
      </dgm:t>
    </dgm:pt>
    <dgm:pt modelId="{9B2607FD-D989-4AF2-8F3C-501AD1E36B13}" type="parTrans" cxnId="{92EDAD6B-9906-49EA-A111-7D302808429D}">
      <dgm:prSet/>
      <dgm:spPr/>
      <dgm:t>
        <a:bodyPr/>
        <a:lstStyle/>
        <a:p>
          <a:endParaRPr lang="en-US"/>
        </a:p>
      </dgm:t>
    </dgm:pt>
    <dgm:pt modelId="{182A21D0-6B9A-4E22-B8FD-E44B9D3500FB}" type="sibTrans" cxnId="{92EDAD6B-9906-49EA-A111-7D302808429D}">
      <dgm:prSet/>
      <dgm:spPr/>
      <dgm:t>
        <a:bodyPr/>
        <a:lstStyle/>
        <a:p>
          <a:endParaRPr lang="en-US"/>
        </a:p>
      </dgm:t>
    </dgm:pt>
    <dgm:pt modelId="{91875165-D8D1-470D-9119-C56218B83AA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F0BE42C-6F9B-49FE-8DBF-0FF74573101C}" type="parTrans" cxnId="{953C43F7-5986-4B0C-982A-4194488BEB63}">
      <dgm:prSet/>
      <dgm:spPr/>
      <dgm:t>
        <a:bodyPr/>
        <a:lstStyle/>
        <a:p>
          <a:endParaRPr lang="en-US"/>
        </a:p>
      </dgm:t>
    </dgm:pt>
    <dgm:pt modelId="{81A6EB85-C770-4B79-90BA-09DF6CC499A8}" type="sibTrans" cxnId="{953C43F7-5986-4B0C-982A-4194488BEB63}">
      <dgm:prSet/>
      <dgm:spPr/>
      <dgm:t>
        <a:bodyPr/>
        <a:lstStyle/>
        <a:p>
          <a:endParaRPr lang="en-US"/>
        </a:p>
      </dgm:t>
    </dgm:pt>
    <dgm:pt modelId="{2B8ED65E-F83B-4148-BE45-0809BB4F691E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Scalable</a:t>
          </a:r>
          <a:endParaRPr lang="en-US" dirty="0"/>
        </a:p>
      </dgm:t>
    </dgm:pt>
    <dgm:pt modelId="{84BC0D04-9A66-431D-8F57-04F74F906FFC}" type="parTrans" cxnId="{5F8828D2-C0CB-4088-8550-026DB46CEB8A}">
      <dgm:prSet/>
      <dgm:spPr/>
      <dgm:t>
        <a:bodyPr/>
        <a:lstStyle/>
        <a:p>
          <a:endParaRPr lang="en-US"/>
        </a:p>
      </dgm:t>
    </dgm:pt>
    <dgm:pt modelId="{4B80072D-366C-4043-9141-8D943AA5BA78}" type="sibTrans" cxnId="{5F8828D2-C0CB-4088-8550-026DB46CEB8A}">
      <dgm:prSet/>
      <dgm:spPr/>
      <dgm:t>
        <a:bodyPr/>
        <a:lstStyle/>
        <a:p>
          <a:endParaRPr lang="en-US"/>
        </a:p>
      </dgm:t>
    </dgm:pt>
    <dgm:pt modelId="{F0EEFFD6-DBA7-4BD4-BEF2-AC687B74884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FB9897-CFE7-4FA3-BA0A-EE473C6C1ECC}" type="parTrans" cxnId="{87FE2BB2-53CD-4751-A2F0-B4836202D86A}">
      <dgm:prSet/>
      <dgm:spPr/>
      <dgm:t>
        <a:bodyPr/>
        <a:lstStyle/>
        <a:p>
          <a:endParaRPr lang="en-US"/>
        </a:p>
      </dgm:t>
    </dgm:pt>
    <dgm:pt modelId="{ECD99490-E4DC-488F-9419-9C4836D076C6}" type="sibTrans" cxnId="{87FE2BB2-53CD-4751-A2F0-B4836202D86A}">
      <dgm:prSet/>
      <dgm:spPr/>
      <dgm:t>
        <a:bodyPr/>
        <a:lstStyle/>
        <a:p>
          <a:endParaRPr lang="en-US"/>
        </a:p>
      </dgm:t>
    </dgm:pt>
    <dgm:pt modelId="{6913770F-94AA-4134-81A7-8AE2A10BE7E9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Component based</a:t>
          </a:r>
          <a:endParaRPr lang="en-US" dirty="0"/>
        </a:p>
      </dgm:t>
    </dgm:pt>
    <dgm:pt modelId="{D25BEADD-71B9-4923-AEBA-746939E6B1B4}" type="parTrans" cxnId="{0C7A0079-DD63-4C62-9D48-1C79D3E300B4}">
      <dgm:prSet/>
      <dgm:spPr/>
      <dgm:t>
        <a:bodyPr/>
        <a:lstStyle/>
        <a:p>
          <a:endParaRPr lang="en-US"/>
        </a:p>
      </dgm:t>
    </dgm:pt>
    <dgm:pt modelId="{4D45705F-D206-462D-9BEA-1BD9CA65E354}" type="sibTrans" cxnId="{0C7A0079-DD63-4C62-9D48-1C79D3E300B4}">
      <dgm:prSet/>
      <dgm:spPr/>
      <dgm:t>
        <a:bodyPr/>
        <a:lstStyle/>
        <a:p>
          <a:endParaRPr lang="en-US"/>
        </a:p>
      </dgm:t>
    </dgm:pt>
    <dgm:pt modelId="{CF2CE82C-FAA1-4A97-886B-E8DFA0A0611F}">
      <dgm:prSet/>
      <dgm:spPr/>
      <dgm:t>
        <a:bodyPr/>
        <a:lstStyle/>
        <a:p>
          <a:endParaRPr lang="en-US"/>
        </a:p>
      </dgm:t>
    </dgm:pt>
    <dgm:pt modelId="{97A68231-2B1C-4A50-9B29-40494F2F0C9E}" type="parTrans" cxnId="{20AE397B-828D-43DB-B006-8F15DB6C001A}">
      <dgm:prSet/>
      <dgm:spPr/>
      <dgm:t>
        <a:bodyPr/>
        <a:lstStyle/>
        <a:p>
          <a:endParaRPr lang="en-US"/>
        </a:p>
      </dgm:t>
    </dgm:pt>
    <dgm:pt modelId="{ACA56551-01CC-4003-AA9F-FB5EE9DDDE10}" type="sibTrans" cxnId="{20AE397B-828D-43DB-B006-8F15DB6C001A}">
      <dgm:prSet/>
      <dgm:spPr/>
      <dgm:t>
        <a:bodyPr/>
        <a:lstStyle/>
        <a:p>
          <a:endParaRPr lang="en-US"/>
        </a:p>
      </dgm:t>
    </dgm:pt>
    <dgm:pt modelId="{EB951D77-2F59-42F8-A7FB-8B3EAF3658CB}" type="pres">
      <dgm:prSet presAssocID="{4DB8178F-D158-4823-B4E4-CC3D6CEC195A}" presName="Name0" presStyleCnt="0">
        <dgm:presLayoutVars>
          <dgm:dir/>
          <dgm:animLvl val="lvl"/>
          <dgm:resizeHandles val="exact"/>
        </dgm:presLayoutVars>
      </dgm:prSet>
      <dgm:spPr/>
    </dgm:pt>
    <dgm:pt modelId="{AF325D57-0E4E-42E6-8595-300F60309AAE}" type="pres">
      <dgm:prSet presAssocID="{901E3DE2-DDA7-40C6-8C3C-9993FF0970D5}" presName="compositeNode" presStyleCnt="0">
        <dgm:presLayoutVars>
          <dgm:bulletEnabled val="1"/>
        </dgm:presLayoutVars>
      </dgm:prSet>
      <dgm:spPr/>
    </dgm:pt>
    <dgm:pt modelId="{54ABF9F2-22B5-48AF-AB27-F97C1745E559}" type="pres">
      <dgm:prSet presAssocID="{901E3DE2-DDA7-40C6-8C3C-9993FF0970D5}" presName="bgRect" presStyleLbl="node1" presStyleIdx="0" presStyleCnt="4" custLinFactNeighborX="1111"/>
      <dgm:spPr/>
    </dgm:pt>
    <dgm:pt modelId="{073A5810-8124-4430-9B31-C38BE25A350D}" type="pres">
      <dgm:prSet presAssocID="{901E3DE2-DDA7-40C6-8C3C-9993FF0970D5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B466029D-EB6F-460E-99E8-294C6E5ECE77}" type="pres">
      <dgm:prSet presAssocID="{901E3DE2-DDA7-40C6-8C3C-9993FF0970D5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31B43-DFCB-4AE2-985F-9E3E5EF6A3A9}" type="pres">
      <dgm:prSet presAssocID="{C4FB2CC2-B98F-4175-975C-CFBA05F80B95}" presName="hSp" presStyleCnt="0"/>
      <dgm:spPr/>
    </dgm:pt>
    <dgm:pt modelId="{AE75A835-AB5E-4E60-93AA-05E54EA7908E}" type="pres">
      <dgm:prSet presAssocID="{C4FB2CC2-B98F-4175-975C-CFBA05F80B95}" presName="vProcSp" presStyleCnt="0"/>
      <dgm:spPr/>
    </dgm:pt>
    <dgm:pt modelId="{53A959E6-E0A1-4EFE-BD01-00441472DFD9}" type="pres">
      <dgm:prSet presAssocID="{C4FB2CC2-B98F-4175-975C-CFBA05F80B95}" presName="vSp1" presStyleCnt="0"/>
      <dgm:spPr/>
    </dgm:pt>
    <dgm:pt modelId="{E1FFABC3-C7FC-49D4-9889-21D107E2E6B0}" type="pres">
      <dgm:prSet presAssocID="{C4FB2CC2-B98F-4175-975C-CFBA05F80B95}" presName="simulatedConn" presStyleLbl="solidFgAcc1" presStyleIdx="0" presStyleCnt="3"/>
      <dgm:spPr/>
    </dgm:pt>
    <dgm:pt modelId="{DE976DEC-7E7A-4C1F-88FA-A337E498F0D8}" type="pres">
      <dgm:prSet presAssocID="{C4FB2CC2-B98F-4175-975C-CFBA05F80B95}" presName="vSp2" presStyleCnt="0"/>
      <dgm:spPr/>
    </dgm:pt>
    <dgm:pt modelId="{3BEF8B00-51AA-46CD-A51D-4D52291185B7}" type="pres">
      <dgm:prSet presAssocID="{C4FB2CC2-B98F-4175-975C-CFBA05F80B95}" presName="sibTrans" presStyleCnt="0"/>
      <dgm:spPr/>
    </dgm:pt>
    <dgm:pt modelId="{C01C0434-D893-4026-BDE9-536AB815C94C}" type="pres">
      <dgm:prSet presAssocID="{91875165-D8D1-470D-9119-C56218B83AAC}" presName="compositeNode" presStyleCnt="0">
        <dgm:presLayoutVars>
          <dgm:bulletEnabled val="1"/>
        </dgm:presLayoutVars>
      </dgm:prSet>
      <dgm:spPr/>
    </dgm:pt>
    <dgm:pt modelId="{FE8B37A1-785E-42BC-8425-DC317A70F909}" type="pres">
      <dgm:prSet presAssocID="{91875165-D8D1-470D-9119-C56218B83AAC}" presName="bgRect" presStyleLbl="node1" presStyleIdx="1" presStyleCnt="4"/>
      <dgm:spPr/>
    </dgm:pt>
    <dgm:pt modelId="{BD041B69-2111-4441-81C3-D0E377CCE2DA}" type="pres">
      <dgm:prSet presAssocID="{91875165-D8D1-470D-9119-C56218B83AAC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651A14A5-112F-402A-8661-B3AF67EE1412}" type="pres">
      <dgm:prSet presAssocID="{91875165-D8D1-470D-9119-C56218B83AA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C9718-4FD7-4BE2-BD56-4439309A2DCE}" type="pres">
      <dgm:prSet presAssocID="{81A6EB85-C770-4B79-90BA-09DF6CC499A8}" presName="hSp" presStyleCnt="0"/>
      <dgm:spPr/>
    </dgm:pt>
    <dgm:pt modelId="{B9B8AD47-269D-4981-87F6-9536B2879F51}" type="pres">
      <dgm:prSet presAssocID="{81A6EB85-C770-4B79-90BA-09DF6CC499A8}" presName="vProcSp" presStyleCnt="0"/>
      <dgm:spPr/>
    </dgm:pt>
    <dgm:pt modelId="{ECF7EC90-7D23-46C6-9C96-097A1421FF72}" type="pres">
      <dgm:prSet presAssocID="{81A6EB85-C770-4B79-90BA-09DF6CC499A8}" presName="vSp1" presStyleCnt="0"/>
      <dgm:spPr/>
    </dgm:pt>
    <dgm:pt modelId="{7862A753-30BA-4F56-9FEB-3F3B768FC656}" type="pres">
      <dgm:prSet presAssocID="{81A6EB85-C770-4B79-90BA-09DF6CC499A8}" presName="simulatedConn" presStyleLbl="solidFgAcc1" presStyleIdx="1" presStyleCnt="3"/>
      <dgm:spPr/>
    </dgm:pt>
    <dgm:pt modelId="{7A933D2B-C6C1-4376-951E-D13E7209AD0F}" type="pres">
      <dgm:prSet presAssocID="{81A6EB85-C770-4B79-90BA-09DF6CC499A8}" presName="vSp2" presStyleCnt="0"/>
      <dgm:spPr/>
    </dgm:pt>
    <dgm:pt modelId="{AB72D23D-221C-4C0B-A47F-06FE68E01593}" type="pres">
      <dgm:prSet presAssocID="{81A6EB85-C770-4B79-90BA-09DF6CC499A8}" presName="sibTrans" presStyleCnt="0"/>
      <dgm:spPr/>
    </dgm:pt>
    <dgm:pt modelId="{6C0D1CA9-A6FC-4863-B53B-E1832586D82F}" type="pres">
      <dgm:prSet presAssocID="{F0EEFFD6-DBA7-4BD4-BEF2-AC687B74884A}" presName="compositeNode" presStyleCnt="0">
        <dgm:presLayoutVars>
          <dgm:bulletEnabled val="1"/>
        </dgm:presLayoutVars>
      </dgm:prSet>
      <dgm:spPr/>
    </dgm:pt>
    <dgm:pt modelId="{1E3A1D97-2791-4AE4-AE74-5816B5F06CC9}" type="pres">
      <dgm:prSet presAssocID="{F0EEFFD6-DBA7-4BD4-BEF2-AC687B74884A}" presName="bgRect" presStyleLbl="node1" presStyleIdx="2" presStyleCnt="4" custLinFactNeighborX="166"/>
      <dgm:spPr/>
    </dgm:pt>
    <dgm:pt modelId="{4B0E08C9-11A4-445C-963E-056DDF1A223A}" type="pres">
      <dgm:prSet presAssocID="{F0EEFFD6-DBA7-4BD4-BEF2-AC687B74884A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08AF00F3-2E51-4B90-A506-B962B1F3DB10}" type="pres">
      <dgm:prSet presAssocID="{F0EEFFD6-DBA7-4BD4-BEF2-AC687B74884A}" presName="childNode" presStyleLbl="node1" presStyleIdx="2" presStyleCnt="4">
        <dgm:presLayoutVars>
          <dgm:bulletEnabled val="1"/>
        </dgm:presLayoutVars>
      </dgm:prSet>
      <dgm:spPr/>
    </dgm:pt>
    <dgm:pt modelId="{6A47F48A-CEF8-4B65-8284-715EE8C436BB}" type="pres">
      <dgm:prSet presAssocID="{ECD99490-E4DC-488F-9419-9C4836D076C6}" presName="hSp" presStyleCnt="0"/>
      <dgm:spPr/>
    </dgm:pt>
    <dgm:pt modelId="{1B41CE97-E8E6-461F-B00B-DEF9A5A9E335}" type="pres">
      <dgm:prSet presAssocID="{ECD99490-E4DC-488F-9419-9C4836D076C6}" presName="vProcSp" presStyleCnt="0"/>
      <dgm:spPr/>
    </dgm:pt>
    <dgm:pt modelId="{B5BCDBE6-AEDD-4438-BCCA-3E77B5AC2E05}" type="pres">
      <dgm:prSet presAssocID="{ECD99490-E4DC-488F-9419-9C4836D076C6}" presName="vSp1" presStyleCnt="0"/>
      <dgm:spPr/>
    </dgm:pt>
    <dgm:pt modelId="{8ABE1EB7-7261-4857-A38B-B9018E9AA91D}" type="pres">
      <dgm:prSet presAssocID="{ECD99490-E4DC-488F-9419-9C4836D076C6}" presName="simulatedConn" presStyleLbl="solidFgAcc1" presStyleIdx="2" presStyleCnt="3"/>
      <dgm:spPr/>
    </dgm:pt>
    <dgm:pt modelId="{D74CDA04-A6C8-4CCD-92A7-133D1B0EED71}" type="pres">
      <dgm:prSet presAssocID="{ECD99490-E4DC-488F-9419-9C4836D076C6}" presName="vSp2" presStyleCnt="0"/>
      <dgm:spPr/>
    </dgm:pt>
    <dgm:pt modelId="{9F63B05E-5439-4BA1-83ED-263B834C77E1}" type="pres">
      <dgm:prSet presAssocID="{ECD99490-E4DC-488F-9419-9C4836D076C6}" presName="sibTrans" presStyleCnt="0"/>
      <dgm:spPr/>
    </dgm:pt>
    <dgm:pt modelId="{C1A46828-5D35-4BA4-BCBD-299B1E9DF1C4}" type="pres">
      <dgm:prSet presAssocID="{CF2CE82C-FAA1-4A97-886B-E8DFA0A0611F}" presName="compositeNode" presStyleCnt="0">
        <dgm:presLayoutVars>
          <dgm:bulletEnabled val="1"/>
        </dgm:presLayoutVars>
      </dgm:prSet>
      <dgm:spPr/>
    </dgm:pt>
    <dgm:pt modelId="{8A93BCA2-5B67-4E0E-86FD-233A0C7950B7}" type="pres">
      <dgm:prSet presAssocID="{CF2CE82C-FAA1-4A97-886B-E8DFA0A0611F}" presName="bgRect" presStyleLbl="node1" presStyleIdx="3" presStyleCnt="4"/>
      <dgm:spPr/>
    </dgm:pt>
    <dgm:pt modelId="{428FA529-2537-4B93-AAA3-AF5CB92D20C8}" type="pres">
      <dgm:prSet presAssocID="{CF2CE82C-FAA1-4A97-886B-E8DFA0A0611F}" presName="parentNode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25ED08-F231-4EF9-9E3D-B5E57D95D6DC}" type="presOf" srcId="{4DB8178F-D158-4823-B4E4-CC3D6CEC195A}" destId="{EB951D77-2F59-42F8-A7FB-8B3EAF3658CB}" srcOrd="0" destOrd="0" presId="urn:microsoft.com/office/officeart/2005/8/layout/hProcess7"/>
    <dgm:cxn modelId="{9E631FFD-5A53-44C2-900D-9B87D5059B56}" type="presOf" srcId="{CF2CE82C-FAA1-4A97-886B-E8DFA0A0611F}" destId="{428FA529-2537-4B93-AAA3-AF5CB92D20C8}" srcOrd="1" destOrd="0" presId="urn:microsoft.com/office/officeart/2005/8/layout/hProcess7"/>
    <dgm:cxn modelId="{92CAA8BE-251A-4D25-BB0F-5DA606B2DDA0}" type="presOf" srcId="{901E3DE2-DDA7-40C6-8C3C-9993FF0970D5}" destId="{54ABF9F2-22B5-48AF-AB27-F97C1745E559}" srcOrd="0" destOrd="0" presId="urn:microsoft.com/office/officeart/2005/8/layout/hProcess7"/>
    <dgm:cxn modelId="{F6916953-8A51-4A83-B85A-1C3E94498F5F}" type="presOf" srcId="{91875165-D8D1-470D-9119-C56218B83AAC}" destId="{BD041B69-2111-4441-81C3-D0E377CCE2DA}" srcOrd="1" destOrd="0" presId="urn:microsoft.com/office/officeart/2005/8/layout/hProcess7"/>
    <dgm:cxn modelId="{0C7A0079-DD63-4C62-9D48-1C79D3E300B4}" srcId="{F0EEFFD6-DBA7-4BD4-BEF2-AC687B74884A}" destId="{6913770F-94AA-4134-81A7-8AE2A10BE7E9}" srcOrd="0" destOrd="0" parTransId="{D25BEADD-71B9-4923-AEBA-746939E6B1B4}" sibTransId="{4D45705F-D206-462D-9BEA-1BD9CA65E354}"/>
    <dgm:cxn modelId="{92EDAD6B-9906-49EA-A111-7D302808429D}" srcId="{901E3DE2-DDA7-40C6-8C3C-9993FF0970D5}" destId="{2137730F-1294-4E6F-8146-E35F7C485084}" srcOrd="0" destOrd="0" parTransId="{9B2607FD-D989-4AF2-8F3C-501AD1E36B13}" sibTransId="{182A21D0-6B9A-4E22-B8FD-E44B9D3500FB}"/>
    <dgm:cxn modelId="{20AE397B-828D-43DB-B006-8F15DB6C001A}" srcId="{4DB8178F-D158-4823-B4E4-CC3D6CEC195A}" destId="{CF2CE82C-FAA1-4A97-886B-E8DFA0A0611F}" srcOrd="3" destOrd="0" parTransId="{97A68231-2B1C-4A50-9B29-40494F2F0C9E}" sibTransId="{ACA56551-01CC-4003-AA9F-FB5EE9DDDE10}"/>
    <dgm:cxn modelId="{38A0F785-B514-43C7-B4DD-69E21C63D316}" type="presOf" srcId="{F0EEFFD6-DBA7-4BD4-BEF2-AC687B74884A}" destId="{4B0E08C9-11A4-445C-963E-056DDF1A223A}" srcOrd="1" destOrd="0" presId="urn:microsoft.com/office/officeart/2005/8/layout/hProcess7"/>
    <dgm:cxn modelId="{BA1C02AC-C935-4342-A0D1-14C975CB3B3E}" srcId="{4DB8178F-D158-4823-B4E4-CC3D6CEC195A}" destId="{901E3DE2-DDA7-40C6-8C3C-9993FF0970D5}" srcOrd="0" destOrd="0" parTransId="{351B36CF-72CD-4FB2-9DB3-9107ADB2CD1F}" sibTransId="{C4FB2CC2-B98F-4175-975C-CFBA05F80B95}"/>
    <dgm:cxn modelId="{CBC74F2B-4457-4A3A-A610-E8174FCEFFC2}" type="presOf" srcId="{CF2CE82C-FAA1-4A97-886B-E8DFA0A0611F}" destId="{8A93BCA2-5B67-4E0E-86FD-233A0C7950B7}" srcOrd="0" destOrd="0" presId="urn:microsoft.com/office/officeart/2005/8/layout/hProcess7"/>
    <dgm:cxn modelId="{87FE2BB2-53CD-4751-A2F0-B4836202D86A}" srcId="{4DB8178F-D158-4823-B4E4-CC3D6CEC195A}" destId="{F0EEFFD6-DBA7-4BD4-BEF2-AC687B74884A}" srcOrd="2" destOrd="0" parTransId="{1FFB9897-CFE7-4FA3-BA0A-EE473C6C1ECC}" sibTransId="{ECD99490-E4DC-488F-9419-9C4836D076C6}"/>
    <dgm:cxn modelId="{691068D8-348B-49DD-B92F-A4D20C26F860}" type="presOf" srcId="{2B8ED65E-F83B-4148-BE45-0809BB4F691E}" destId="{651A14A5-112F-402A-8661-B3AF67EE1412}" srcOrd="0" destOrd="0" presId="urn:microsoft.com/office/officeart/2005/8/layout/hProcess7"/>
    <dgm:cxn modelId="{5F8828D2-C0CB-4088-8550-026DB46CEB8A}" srcId="{91875165-D8D1-470D-9119-C56218B83AAC}" destId="{2B8ED65E-F83B-4148-BE45-0809BB4F691E}" srcOrd="0" destOrd="0" parTransId="{84BC0D04-9A66-431D-8F57-04F74F906FFC}" sibTransId="{4B80072D-366C-4043-9141-8D943AA5BA78}"/>
    <dgm:cxn modelId="{1D12C879-B9AE-457B-A625-58E668968580}" type="presOf" srcId="{F0EEFFD6-DBA7-4BD4-BEF2-AC687B74884A}" destId="{1E3A1D97-2791-4AE4-AE74-5816B5F06CC9}" srcOrd="0" destOrd="0" presId="urn:microsoft.com/office/officeart/2005/8/layout/hProcess7"/>
    <dgm:cxn modelId="{953C43F7-5986-4B0C-982A-4194488BEB63}" srcId="{4DB8178F-D158-4823-B4E4-CC3D6CEC195A}" destId="{91875165-D8D1-470D-9119-C56218B83AAC}" srcOrd="1" destOrd="0" parTransId="{CF0BE42C-6F9B-49FE-8DBF-0FF74573101C}" sibTransId="{81A6EB85-C770-4B79-90BA-09DF6CC499A8}"/>
    <dgm:cxn modelId="{153283CC-AC23-407A-B9FD-DD1A2956CC42}" type="presOf" srcId="{2137730F-1294-4E6F-8146-E35F7C485084}" destId="{B466029D-EB6F-460E-99E8-294C6E5ECE77}" srcOrd="0" destOrd="0" presId="urn:microsoft.com/office/officeart/2005/8/layout/hProcess7"/>
    <dgm:cxn modelId="{8B009B73-9FEB-41E8-BE2C-9CB576DF85EA}" type="presOf" srcId="{91875165-D8D1-470D-9119-C56218B83AAC}" destId="{FE8B37A1-785E-42BC-8425-DC317A70F909}" srcOrd="0" destOrd="0" presId="urn:microsoft.com/office/officeart/2005/8/layout/hProcess7"/>
    <dgm:cxn modelId="{9151DA7D-3A45-4FAA-A4E6-31A2E439943C}" type="presOf" srcId="{6913770F-94AA-4134-81A7-8AE2A10BE7E9}" destId="{08AF00F3-2E51-4B90-A506-B962B1F3DB10}" srcOrd="0" destOrd="0" presId="urn:microsoft.com/office/officeart/2005/8/layout/hProcess7"/>
    <dgm:cxn modelId="{A2555E75-14F7-437D-B931-CBF7688B82CC}" type="presOf" srcId="{901E3DE2-DDA7-40C6-8C3C-9993FF0970D5}" destId="{073A5810-8124-4430-9B31-C38BE25A350D}" srcOrd="1" destOrd="0" presId="urn:microsoft.com/office/officeart/2005/8/layout/hProcess7"/>
    <dgm:cxn modelId="{2219B058-382E-42D9-A5A2-E72831CCAA30}" type="presParOf" srcId="{EB951D77-2F59-42F8-A7FB-8B3EAF3658CB}" destId="{AF325D57-0E4E-42E6-8595-300F60309AAE}" srcOrd="0" destOrd="0" presId="urn:microsoft.com/office/officeart/2005/8/layout/hProcess7"/>
    <dgm:cxn modelId="{5D31CAD0-EA69-46ED-8459-5721CF90A9A2}" type="presParOf" srcId="{AF325D57-0E4E-42E6-8595-300F60309AAE}" destId="{54ABF9F2-22B5-48AF-AB27-F97C1745E559}" srcOrd="0" destOrd="0" presId="urn:microsoft.com/office/officeart/2005/8/layout/hProcess7"/>
    <dgm:cxn modelId="{F0F7DBDD-D3D7-4E61-9D72-8894D22BF2ED}" type="presParOf" srcId="{AF325D57-0E4E-42E6-8595-300F60309AAE}" destId="{073A5810-8124-4430-9B31-C38BE25A350D}" srcOrd="1" destOrd="0" presId="urn:microsoft.com/office/officeart/2005/8/layout/hProcess7"/>
    <dgm:cxn modelId="{00F69995-A521-4E92-964E-DBC7232A7C7F}" type="presParOf" srcId="{AF325D57-0E4E-42E6-8595-300F60309AAE}" destId="{B466029D-EB6F-460E-99E8-294C6E5ECE77}" srcOrd="2" destOrd="0" presId="urn:microsoft.com/office/officeart/2005/8/layout/hProcess7"/>
    <dgm:cxn modelId="{A5899D97-05B5-4D71-8DD7-4E43E9284943}" type="presParOf" srcId="{EB951D77-2F59-42F8-A7FB-8B3EAF3658CB}" destId="{D4931B43-DFCB-4AE2-985F-9E3E5EF6A3A9}" srcOrd="1" destOrd="0" presId="urn:microsoft.com/office/officeart/2005/8/layout/hProcess7"/>
    <dgm:cxn modelId="{0B4EB116-692F-4F92-87E6-5B675DF7E603}" type="presParOf" srcId="{EB951D77-2F59-42F8-A7FB-8B3EAF3658CB}" destId="{AE75A835-AB5E-4E60-93AA-05E54EA7908E}" srcOrd="2" destOrd="0" presId="urn:microsoft.com/office/officeart/2005/8/layout/hProcess7"/>
    <dgm:cxn modelId="{6491222B-C69C-400A-96A7-37271601B178}" type="presParOf" srcId="{AE75A835-AB5E-4E60-93AA-05E54EA7908E}" destId="{53A959E6-E0A1-4EFE-BD01-00441472DFD9}" srcOrd="0" destOrd="0" presId="urn:microsoft.com/office/officeart/2005/8/layout/hProcess7"/>
    <dgm:cxn modelId="{DA8EC0BF-0395-436D-AB97-994DAF435E21}" type="presParOf" srcId="{AE75A835-AB5E-4E60-93AA-05E54EA7908E}" destId="{E1FFABC3-C7FC-49D4-9889-21D107E2E6B0}" srcOrd="1" destOrd="0" presId="urn:microsoft.com/office/officeart/2005/8/layout/hProcess7"/>
    <dgm:cxn modelId="{57C5038A-6EE7-4D66-85B5-9A161C99C776}" type="presParOf" srcId="{AE75A835-AB5E-4E60-93AA-05E54EA7908E}" destId="{DE976DEC-7E7A-4C1F-88FA-A337E498F0D8}" srcOrd="2" destOrd="0" presId="urn:microsoft.com/office/officeart/2005/8/layout/hProcess7"/>
    <dgm:cxn modelId="{2F5D3CA4-1994-4160-9DED-0D8F320D4985}" type="presParOf" srcId="{EB951D77-2F59-42F8-A7FB-8B3EAF3658CB}" destId="{3BEF8B00-51AA-46CD-A51D-4D52291185B7}" srcOrd="3" destOrd="0" presId="urn:microsoft.com/office/officeart/2005/8/layout/hProcess7"/>
    <dgm:cxn modelId="{14630445-1C85-490D-B9CB-B73F02F80019}" type="presParOf" srcId="{EB951D77-2F59-42F8-A7FB-8B3EAF3658CB}" destId="{C01C0434-D893-4026-BDE9-536AB815C94C}" srcOrd="4" destOrd="0" presId="urn:microsoft.com/office/officeart/2005/8/layout/hProcess7"/>
    <dgm:cxn modelId="{E6AAA028-ACA5-47FE-A4C9-B5D65E3A18D5}" type="presParOf" srcId="{C01C0434-D893-4026-BDE9-536AB815C94C}" destId="{FE8B37A1-785E-42BC-8425-DC317A70F909}" srcOrd="0" destOrd="0" presId="urn:microsoft.com/office/officeart/2005/8/layout/hProcess7"/>
    <dgm:cxn modelId="{BED4687C-4A42-4CF0-9120-A4231FE1861E}" type="presParOf" srcId="{C01C0434-D893-4026-BDE9-536AB815C94C}" destId="{BD041B69-2111-4441-81C3-D0E377CCE2DA}" srcOrd="1" destOrd="0" presId="urn:microsoft.com/office/officeart/2005/8/layout/hProcess7"/>
    <dgm:cxn modelId="{CF15613A-716B-436C-AD09-67B16A89001E}" type="presParOf" srcId="{C01C0434-D893-4026-BDE9-536AB815C94C}" destId="{651A14A5-112F-402A-8661-B3AF67EE1412}" srcOrd="2" destOrd="0" presId="urn:microsoft.com/office/officeart/2005/8/layout/hProcess7"/>
    <dgm:cxn modelId="{8E68D2F5-F139-4AFA-B6E5-915FBB7D80C9}" type="presParOf" srcId="{EB951D77-2F59-42F8-A7FB-8B3EAF3658CB}" destId="{D75C9718-4FD7-4BE2-BD56-4439309A2DCE}" srcOrd="5" destOrd="0" presId="urn:microsoft.com/office/officeart/2005/8/layout/hProcess7"/>
    <dgm:cxn modelId="{098431BE-C783-4094-8535-B93798171277}" type="presParOf" srcId="{EB951D77-2F59-42F8-A7FB-8B3EAF3658CB}" destId="{B9B8AD47-269D-4981-87F6-9536B2879F51}" srcOrd="6" destOrd="0" presId="urn:microsoft.com/office/officeart/2005/8/layout/hProcess7"/>
    <dgm:cxn modelId="{A0B95CEF-41DB-4921-B1D4-EE5B861FBE09}" type="presParOf" srcId="{B9B8AD47-269D-4981-87F6-9536B2879F51}" destId="{ECF7EC90-7D23-46C6-9C96-097A1421FF72}" srcOrd="0" destOrd="0" presId="urn:microsoft.com/office/officeart/2005/8/layout/hProcess7"/>
    <dgm:cxn modelId="{AB4DB567-CD17-48FB-B520-F80E3ABE6ADF}" type="presParOf" srcId="{B9B8AD47-269D-4981-87F6-9536B2879F51}" destId="{7862A753-30BA-4F56-9FEB-3F3B768FC656}" srcOrd="1" destOrd="0" presId="urn:microsoft.com/office/officeart/2005/8/layout/hProcess7"/>
    <dgm:cxn modelId="{055C440A-07F6-43DB-87E2-42147AA2F74D}" type="presParOf" srcId="{B9B8AD47-269D-4981-87F6-9536B2879F51}" destId="{7A933D2B-C6C1-4376-951E-D13E7209AD0F}" srcOrd="2" destOrd="0" presId="urn:microsoft.com/office/officeart/2005/8/layout/hProcess7"/>
    <dgm:cxn modelId="{58C348B2-DDDB-4AE3-AC2C-4349F40421FC}" type="presParOf" srcId="{EB951D77-2F59-42F8-A7FB-8B3EAF3658CB}" destId="{AB72D23D-221C-4C0B-A47F-06FE68E01593}" srcOrd="7" destOrd="0" presId="urn:microsoft.com/office/officeart/2005/8/layout/hProcess7"/>
    <dgm:cxn modelId="{5502FC25-5808-43F6-85E1-D18370B40B53}" type="presParOf" srcId="{EB951D77-2F59-42F8-A7FB-8B3EAF3658CB}" destId="{6C0D1CA9-A6FC-4863-B53B-E1832586D82F}" srcOrd="8" destOrd="0" presId="urn:microsoft.com/office/officeart/2005/8/layout/hProcess7"/>
    <dgm:cxn modelId="{9E576F62-5765-4CFF-B73F-94154763AA68}" type="presParOf" srcId="{6C0D1CA9-A6FC-4863-B53B-E1832586D82F}" destId="{1E3A1D97-2791-4AE4-AE74-5816B5F06CC9}" srcOrd="0" destOrd="0" presId="urn:microsoft.com/office/officeart/2005/8/layout/hProcess7"/>
    <dgm:cxn modelId="{E584598A-3D43-494E-B4A8-B1D1B48A76E3}" type="presParOf" srcId="{6C0D1CA9-A6FC-4863-B53B-E1832586D82F}" destId="{4B0E08C9-11A4-445C-963E-056DDF1A223A}" srcOrd="1" destOrd="0" presId="urn:microsoft.com/office/officeart/2005/8/layout/hProcess7"/>
    <dgm:cxn modelId="{BE7341E9-B5B6-411C-8FA6-710802F36A36}" type="presParOf" srcId="{6C0D1CA9-A6FC-4863-B53B-E1832586D82F}" destId="{08AF00F3-2E51-4B90-A506-B962B1F3DB10}" srcOrd="2" destOrd="0" presId="urn:microsoft.com/office/officeart/2005/8/layout/hProcess7"/>
    <dgm:cxn modelId="{8275A24C-3D7E-4D70-A7C5-40586EB5DC1E}" type="presParOf" srcId="{EB951D77-2F59-42F8-A7FB-8B3EAF3658CB}" destId="{6A47F48A-CEF8-4B65-8284-715EE8C436BB}" srcOrd="9" destOrd="0" presId="urn:microsoft.com/office/officeart/2005/8/layout/hProcess7"/>
    <dgm:cxn modelId="{0DD7543D-93CC-40A3-A638-87818CE0E58A}" type="presParOf" srcId="{EB951D77-2F59-42F8-A7FB-8B3EAF3658CB}" destId="{1B41CE97-E8E6-461F-B00B-DEF9A5A9E335}" srcOrd="10" destOrd="0" presId="urn:microsoft.com/office/officeart/2005/8/layout/hProcess7"/>
    <dgm:cxn modelId="{F05C1057-D7AA-4FC1-9923-EF0B0566708F}" type="presParOf" srcId="{1B41CE97-E8E6-461F-B00B-DEF9A5A9E335}" destId="{B5BCDBE6-AEDD-4438-BCCA-3E77B5AC2E05}" srcOrd="0" destOrd="0" presId="urn:microsoft.com/office/officeart/2005/8/layout/hProcess7"/>
    <dgm:cxn modelId="{FAC62D00-BA75-498E-B238-AF9A6C600414}" type="presParOf" srcId="{1B41CE97-E8E6-461F-B00B-DEF9A5A9E335}" destId="{8ABE1EB7-7261-4857-A38B-B9018E9AA91D}" srcOrd="1" destOrd="0" presId="urn:microsoft.com/office/officeart/2005/8/layout/hProcess7"/>
    <dgm:cxn modelId="{96B94DBA-F6DC-4BB2-ADE5-4CBBF7438A9F}" type="presParOf" srcId="{1B41CE97-E8E6-461F-B00B-DEF9A5A9E335}" destId="{D74CDA04-A6C8-4CCD-92A7-133D1B0EED71}" srcOrd="2" destOrd="0" presId="urn:microsoft.com/office/officeart/2005/8/layout/hProcess7"/>
    <dgm:cxn modelId="{4F861F56-0EDF-43D7-8DA2-505BD461360E}" type="presParOf" srcId="{EB951D77-2F59-42F8-A7FB-8B3EAF3658CB}" destId="{9F63B05E-5439-4BA1-83ED-263B834C77E1}" srcOrd="11" destOrd="0" presId="urn:microsoft.com/office/officeart/2005/8/layout/hProcess7"/>
    <dgm:cxn modelId="{43049987-626F-4CF8-9F46-876178FA4946}" type="presParOf" srcId="{EB951D77-2F59-42F8-A7FB-8B3EAF3658CB}" destId="{C1A46828-5D35-4BA4-BCBD-299B1E9DF1C4}" srcOrd="12" destOrd="0" presId="urn:microsoft.com/office/officeart/2005/8/layout/hProcess7"/>
    <dgm:cxn modelId="{C9BB0589-9964-4159-81E6-C8C27B0B8525}" type="presParOf" srcId="{C1A46828-5D35-4BA4-BCBD-299B1E9DF1C4}" destId="{8A93BCA2-5B67-4E0E-86FD-233A0C7950B7}" srcOrd="0" destOrd="0" presId="urn:microsoft.com/office/officeart/2005/8/layout/hProcess7"/>
    <dgm:cxn modelId="{9F726402-FFDB-4501-B484-FCA946456B21}" type="presParOf" srcId="{C1A46828-5D35-4BA4-BCBD-299B1E9DF1C4}" destId="{428FA529-2537-4B93-AAA3-AF5CB92D20C8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88E0-4C17-4AE0-806A-CA542F7BAD31}">
      <dsp:nvSpPr>
        <dsp:cNvPr id="0" name=""/>
        <dsp:cNvSpPr/>
      </dsp:nvSpPr>
      <dsp:spPr>
        <a:xfrm>
          <a:off x="0" y="39227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C54A8-4765-40FC-BA56-9E9D731655A5}">
      <dsp:nvSpPr>
        <dsp:cNvPr id="0" name=""/>
        <dsp:cNvSpPr/>
      </dsp:nvSpPr>
      <dsp:spPr>
        <a:xfrm>
          <a:off x="406400" y="8231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SQL Injection</a:t>
          </a:r>
          <a:endParaRPr lang="en-US" sz="2100" kern="1200" dirty="0"/>
        </a:p>
      </dsp:txBody>
      <dsp:txXfrm>
        <a:off x="436662" y="112572"/>
        <a:ext cx="5629076" cy="559396"/>
      </dsp:txXfrm>
    </dsp:sp>
    <dsp:sp modelId="{A6E6C703-B8EC-4E8F-9CD3-35DE2D859A6A}">
      <dsp:nvSpPr>
        <dsp:cNvPr id="0" name=""/>
        <dsp:cNvSpPr/>
      </dsp:nvSpPr>
      <dsp:spPr>
        <a:xfrm>
          <a:off x="0" y="134483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5138-369F-453F-AC89-3D95065B02C3}">
      <dsp:nvSpPr>
        <dsp:cNvPr id="0" name=""/>
        <dsp:cNvSpPr/>
      </dsp:nvSpPr>
      <dsp:spPr>
        <a:xfrm>
          <a:off x="406400" y="103487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Cross-site </a:t>
          </a:r>
          <a:r>
            <a:rPr lang="en-US" sz="2100" kern="1200" dirty="0" smtClean="0"/>
            <a:t>scripting</a:t>
          </a:r>
          <a:endParaRPr lang="en-US" sz="2100" kern="1200" dirty="0"/>
        </a:p>
      </dsp:txBody>
      <dsp:txXfrm>
        <a:off x="436662" y="1065132"/>
        <a:ext cx="5629076" cy="559396"/>
      </dsp:txXfrm>
    </dsp:sp>
    <dsp:sp modelId="{1C0E1720-E94D-47DF-89A9-BCFA4D591882}">
      <dsp:nvSpPr>
        <dsp:cNvPr id="0" name=""/>
        <dsp:cNvSpPr/>
      </dsp:nvSpPr>
      <dsp:spPr>
        <a:xfrm>
          <a:off x="0" y="229739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896A6-5C78-4648-9E8F-D90225FF3536}">
      <dsp:nvSpPr>
        <dsp:cNvPr id="0" name=""/>
        <dsp:cNvSpPr/>
      </dsp:nvSpPr>
      <dsp:spPr>
        <a:xfrm>
          <a:off x="392176" y="194421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Denial of Service</a:t>
          </a:r>
          <a:endParaRPr lang="en-US" sz="2100" kern="1200" dirty="0"/>
        </a:p>
      </dsp:txBody>
      <dsp:txXfrm>
        <a:off x="422438" y="1974477"/>
        <a:ext cx="5629076" cy="559396"/>
      </dsp:txXfrm>
    </dsp:sp>
    <dsp:sp modelId="{73A58478-F29D-4B41-A306-A61F146E8889}">
      <dsp:nvSpPr>
        <dsp:cNvPr id="0" name=""/>
        <dsp:cNvSpPr/>
      </dsp:nvSpPr>
      <dsp:spPr>
        <a:xfrm>
          <a:off x="0" y="3249950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ACAE-8637-44DE-9E97-6D3F8F9ECF46}">
      <dsp:nvSpPr>
        <dsp:cNvPr id="0" name=""/>
        <dsp:cNvSpPr/>
      </dsp:nvSpPr>
      <dsp:spPr>
        <a:xfrm>
          <a:off x="406400" y="293999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Session Hijacking</a:t>
          </a:r>
          <a:endParaRPr lang="en-US" sz="2100" kern="1200" dirty="0"/>
        </a:p>
      </dsp:txBody>
      <dsp:txXfrm>
        <a:off x="436662" y="2970252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BF9F2-22B5-48AF-AB27-F97C1745E559}">
      <dsp:nvSpPr>
        <dsp:cNvPr id="0" name=""/>
        <dsp:cNvSpPr/>
      </dsp:nvSpPr>
      <dsp:spPr>
        <a:xfrm>
          <a:off x="29259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-868733" y="1135619"/>
        <a:ext cx="2254145" cy="458159"/>
      </dsp:txXfrm>
    </dsp:sp>
    <dsp:sp modelId="{B466029D-EB6F-460E-99E8-294C6E5ECE77}">
      <dsp:nvSpPr>
        <dsp:cNvPr id="0" name=""/>
        <dsp:cNvSpPr/>
      </dsp:nvSpPr>
      <dsp:spPr>
        <a:xfrm>
          <a:off x="487418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Complex</a:t>
          </a:r>
          <a:endParaRPr lang="en-US" sz="2300" kern="1200" dirty="0"/>
        </a:p>
      </dsp:txBody>
      <dsp:txXfrm>
        <a:off x="487418" y="237627"/>
        <a:ext cx="1706644" cy="2748957"/>
      </dsp:txXfrm>
    </dsp:sp>
    <dsp:sp modelId="{FE8B37A1-785E-42BC-8425-DC317A70F909}">
      <dsp:nvSpPr>
        <dsp:cNvPr id="0" name=""/>
        <dsp:cNvSpPr/>
      </dsp:nvSpPr>
      <dsp:spPr>
        <a:xfrm>
          <a:off x="2374784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1476791" y="1135619"/>
        <a:ext cx="2254145" cy="458159"/>
      </dsp:txXfrm>
    </dsp:sp>
    <dsp:sp modelId="{E1FFABC3-C7FC-49D4-9889-21D107E2E6B0}">
      <dsp:nvSpPr>
        <dsp:cNvPr id="0" name=""/>
        <dsp:cNvSpPr/>
      </dsp:nvSpPr>
      <dsp:spPr>
        <a:xfrm rot="5400000">
          <a:off x="2184145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A14A5-112F-402A-8661-B3AF67EE1412}">
      <dsp:nvSpPr>
        <dsp:cNvPr id="0" name=""/>
        <dsp:cNvSpPr/>
      </dsp:nvSpPr>
      <dsp:spPr>
        <a:xfrm>
          <a:off x="2832944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Scalable</a:t>
          </a:r>
          <a:endParaRPr lang="en-US" sz="2300" kern="1200" dirty="0"/>
        </a:p>
      </dsp:txBody>
      <dsp:txXfrm>
        <a:off x="2832944" y="237627"/>
        <a:ext cx="1706644" cy="2748957"/>
      </dsp:txXfrm>
    </dsp:sp>
    <dsp:sp modelId="{1E3A1D97-2791-4AE4-AE74-5816B5F06CC9}">
      <dsp:nvSpPr>
        <dsp:cNvPr id="0" name=""/>
        <dsp:cNvSpPr/>
      </dsp:nvSpPr>
      <dsp:spPr>
        <a:xfrm>
          <a:off x="4749563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 rot="16200000">
        <a:off x="3851570" y="1135619"/>
        <a:ext cx="2254145" cy="458159"/>
      </dsp:txXfrm>
    </dsp:sp>
    <dsp:sp modelId="{7862A753-30BA-4F56-9FEB-3F3B768FC656}">
      <dsp:nvSpPr>
        <dsp:cNvPr id="0" name=""/>
        <dsp:cNvSpPr/>
      </dsp:nvSpPr>
      <dsp:spPr>
        <a:xfrm rot="5400000">
          <a:off x="4555122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F00F3-2E51-4B90-A506-B962B1F3DB10}">
      <dsp:nvSpPr>
        <dsp:cNvPr id="0" name=""/>
        <dsp:cNvSpPr/>
      </dsp:nvSpPr>
      <dsp:spPr>
        <a:xfrm>
          <a:off x="5207723" y="237627"/>
          <a:ext cx="1706644" cy="27489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Component based</a:t>
          </a:r>
          <a:endParaRPr lang="en-US" sz="2300" kern="1200" dirty="0"/>
        </a:p>
      </dsp:txBody>
      <dsp:txXfrm>
        <a:off x="5207723" y="237627"/>
        <a:ext cx="1706644" cy="2748957"/>
      </dsp:txXfrm>
    </dsp:sp>
    <dsp:sp modelId="{8A93BCA2-5B67-4E0E-86FD-233A0C7950B7}">
      <dsp:nvSpPr>
        <dsp:cNvPr id="0" name=""/>
        <dsp:cNvSpPr/>
      </dsp:nvSpPr>
      <dsp:spPr>
        <a:xfrm>
          <a:off x="7116737" y="237627"/>
          <a:ext cx="2290798" cy="27489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6200000">
        <a:off x="6218744" y="1135619"/>
        <a:ext cx="2254145" cy="458159"/>
      </dsp:txXfrm>
    </dsp:sp>
    <dsp:sp modelId="{8ABE1EB7-7261-4857-A38B-B9018E9AA91D}">
      <dsp:nvSpPr>
        <dsp:cNvPr id="0" name=""/>
        <dsp:cNvSpPr/>
      </dsp:nvSpPr>
      <dsp:spPr>
        <a:xfrm rot="5400000">
          <a:off x="6926098" y="2423568"/>
          <a:ext cx="404185" cy="3436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8E406E6-30D3-4C00-9AF0-65B51E5A2454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3D02E61F-C123-405A-9F39-4418AD25E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368" y="958081"/>
            <a:ext cx="11370945" cy="563927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is a program designed to perform a group of functions, tasks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activities for the benefit of the user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an application include a word processor, a spreadsheet, an accounting application, a web browser, a media player, an aeronautical flight simulator, a console game or a photo editor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There are many types of 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Desktop application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application etc..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408" y="191750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0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548680"/>
            <a:ext cx="1008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0" y="2204864"/>
            <a:ext cx="542925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61" y="2213045"/>
            <a:ext cx="5715000" cy="33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orage area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 bwMode="auto">
          <a:xfrm>
            <a:off x="2279576" y="1196752"/>
            <a:ext cx="691276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9576" y="33265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AREA NETWORK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123"/>
          <a:stretch/>
        </p:blipFill>
        <p:spPr>
          <a:xfrm>
            <a:off x="2279576" y="2132856"/>
            <a:ext cx="7920880" cy="381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9576" y="1152489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64" y="1152489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184" y="115248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1504" y="188640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TYPES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9656" y="404664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8" y="3212976"/>
            <a:ext cx="4762500" cy="29523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7688" y="2162763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798" y="1112550"/>
            <a:ext cx="11207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RAID is a technology that is used to increase the performance and/or reliability of data storage. 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79" y="3188756"/>
            <a:ext cx="4761389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3140968"/>
            <a:ext cx="5184577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841" y="1903219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 2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Striping with BCC Checksum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0056" y="1903219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RAID 3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Byte striping with parity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7728" y="188640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LEVELS(Cont.)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83" y="3151854"/>
            <a:ext cx="4536504" cy="26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762500" cy="3096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906014"/>
            <a:ext cx="4762500" cy="3107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7728" y="188640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RAID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LEVELS(Cont.)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989" y="1484784"/>
            <a:ext cx="6768132" cy="5040313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layer provides the application's user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logic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layer implements the business functionality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layer: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layer provides access to external systems such as databases. 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APPLICATION</a:t>
            </a:r>
            <a:endParaRPr lang="en-US" sz="4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916832"/>
            <a:ext cx="414146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116633"/>
            <a:ext cx="8496944" cy="67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692" y="2348880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APPLICATIONS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31752"/>
              </p:ext>
            </p:extLst>
          </p:nvPr>
        </p:nvGraphicFramePr>
        <p:xfrm>
          <a:off x="1271464" y="3212975"/>
          <a:ext cx="9721080" cy="32683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0540"/>
                <a:gridCol w="4860540"/>
              </a:tblGrid>
              <a:tr h="1937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Interpreted</a:t>
                      </a:r>
                      <a:endParaRPr lang="en-US" dirty="0"/>
                    </a:p>
                  </a:txBody>
                  <a:tcPr/>
                </a:tc>
              </a:tr>
              <a:tr h="2201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 compiled language is a programming language whose implementations are typically compilers translators that generate machine code from source code.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 interpreted language is a type of programming language for which most of its implementations execute instructions directly and freely, without previously compiling a program into machine-language instructions.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0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Example: C, C++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Example: Java, C#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5400" y="1146230"/>
            <a:ext cx="11233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An application program interface (API) is code that allows two software programs to communicate with each other</a:t>
            </a:r>
            <a:r>
              <a:rPr lang="en-US" sz="2400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468" y="332656"/>
            <a:ext cx="979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PROGRAM INTERFACE(API)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769441"/>
            <a:ext cx="110532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security is the use of software, hardware, and procedural methods to protect applications from external threats. 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6C6C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6C6C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rgbClr val="6C6C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0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SECURITY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0101288"/>
              </p:ext>
            </p:extLst>
          </p:nvPr>
        </p:nvGraphicFramePr>
        <p:xfrm>
          <a:off x="2319447" y="2708920"/>
          <a:ext cx="8128000" cy="386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7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924"/>
          <a:stretch/>
        </p:blipFill>
        <p:spPr>
          <a:xfrm>
            <a:off x="911424" y="1412776"/>
            <a:ext cx="10441160" cy="4320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0648"/>
            <a:ext cx="1128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ARCHITECTURE TYPES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28800"/>
            <a:ext cx="4392488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380" y="374466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RICH INTERNET APPLICATION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597225"/>
            <a:ext cx="5910833" cy="4443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0056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TIER ARCHITECTURE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2" y="2420515"/>
            <a:ext cx="11016604" cy="86360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25093"/>
              </p:ext>
            </p:extLst>
          </p:nvPr>
        </p:nvGraphicFramePr>
        <p:xfrm>
          <a:off x="921964" y="3284116"/>
          <a:ext cx="9411344" cy="322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12713" y="167973"/>
            <a:ext cx="11880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 APPLICATIONS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376" y="937414"/>
            <a:ext cx="113772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Enterprise applications are inherently complex.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Enterprise applications solve business problems.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involves the safe storage, retrieval, and manipulation of business data.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184232" y="443219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Distributed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484784"/>
            <a:ext cx="864096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480" y="332656"/>
            <a:ext cx="978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ARCHITECTURE OF ENTERPRISE APPLICATION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23332</TotalTime>
  <Words>193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COMPONENTS OF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Venkatesan, Pavithra</cp:lastModifiedBy>
  <cp:revision>240</cp:revision>
  <dcterms:created xsi:type="dcterms:W3CDTF">2017-10-18T07:07:16Z</dcterms:created>
  <dcterms:modified xsi:type="dcterms:W3CDTF">2018-04-06T13:10:55Z</dcterms:modified>
</cp:coreProperties>
</file>