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2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717" r:id="rId2"/>
    <p:sldMasterId id="2147483754" r:id="rId3"/>
  </p:sldMasterIdLst>
  <p:notesMasterIdLst>
    <p:notesMasterId r:id="rId11"/>
  </p:notesMasterIdLst>
  <p:sldIdLst>
    <p:sldId id="256" r:id="rId4"/>
    <p:sldId id="267" r:id="rId5"/>
    <p:sldId id="260" r:id="rId6"/>
    <p:sldId id="262" r:id="rId7"/>
    <p:sldId id="264" r:id="rId8"/>
    <p:sldId id="263" r:id="rId9"/>
    <p:sldId id="268" r:id="rId10"/>
  </p:sldIdLst>
  <p:sldSz cx="12192000" cy="6858000"/>
  <p:notesSz cx="6858000" cy="9144000"/>
  <p:embeddedFontLst>
    <p:embeddedFont>
      <p:font typeface="Carme" panose="02000000000000000000" pitchFamily="2" charset="0"/>
      <p:regular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Proxima Nova" panose="02000506030000020004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47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/F81Kq2dP1DyZGiItFT8kaobu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264" y="176"/>
      </p:cViewPr>
      <p:guideLst>
        <p:guide orient="horz" pos="12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9" name="Google Shape;10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455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0" name="Google Shape;1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0" name="Google Shape;1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75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0" name="Google Shape;1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11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0" name="Google Shape;1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05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Who is the NIKE CEO?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How many employees did Nike employ as of 2016?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What is the most popular NIKE shoes?</a:t>
            </a:r>
            <a:endParaRPr dirty="0"/>
          </a:p>
        </p:txBody>
      </p:sp>
      <p:sp>
        <p:nvSpPr>
          <p:cNvPr id="1130" name="Google Shape;1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180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8" name="Google Shape;18;p17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7"/>
          <p:cNvSpPr/>
          <p:nvPr/>
        </p:nvSpPr>
        <p:spPr>
          <a:xfrm>
            <a:off x="0" y="3429000"/>
            <a:ext cx="6096000" cy="1143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7"/>
          <p:cNvSpPr txBox="1">
            <a:spLocks noGrp="1"/>
          </p:cNvSpPr>
          <p:nvPr>
            <p:ph type="ctrTitle"/>
          </p:nvPr>
        </p:nvSpPr>
        <p:spPr>
          <a:xfrm>
            <a:off x="442913" y="428625"/>
            <a:ext cx="5473700" cy="205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1"/>
          </p:nvPr>
        </p:nvSpPr>
        <p:spPr>
          <a:xfrm>
            <a:off x="442913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2" name="Google Shape;2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7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3">
  <p:cSld name="Title Slide Lines 3">
    <p:bg>
      <p:bgPr>
        <a:solidFill>
          <a:srgbClr val="D04A0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8"/>
          <p:cNvSpPr>
            <a:spLocks noGrp="1"/>
          </p:cNvSpPr>
          <p:nvPr>
            <p:ph type="pic" idx="2"/>
          </p:nvPr>
        </p:nvSpPr>
        <p:spPr>
          <a:xfrm>
            <a:off x="9450000" y="0"/>
            <a:ext cx="2741999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86" name="Google Shape;86;p15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7" name="Google Shape;87;p158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1022986"/>
                  </a:lnTo>
                  <a:lnTo>
                    <a:pt x="12192000" y="1022986"/>
                  </a:lnTo>
                  <a:lnTo>
                    <a:pt x="12192000" y="1328986"/>
                  </a:lnTo>
                  <a:lnTo>
                    <a:pt x="9450000" y="1328986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8" name="Google Shape;88;p15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158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8"/>
          <p:cNvSpPr txBox="1">
            <a:spLocks noGrp="1"/>
          </p:cNvSpPr>
          <p:nvPr>
            <p:ph type="subTitle" idx="1"/>
          </p:nvPr>
        </p:nvSpPr>
        <p:spPr>
          <a:xfrm>
            <a:off x="442913" y="339471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8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77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77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7" name="Google Shape;887;p77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lumn No Topic">
  <p:cSld name="2_Two Column No Topic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78"/>
          <p:cNvSpPr txBox="1">
            <a:spLocks noGrp="1"/>
          </p:cNvSpPr>
          <p:nvPr>
            <p:ph type="title"/>
          </p:nvPr>
        </p:nvSpPr>
        <p:spPr>
          <a:xfrm>
            <a:off x="609600" y="692643"/>
            <a:ext cx="109728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Proxima Nova"/>
              <a:buNone/>
              <a:defRPr sz="29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890" name="Google Shape;890;p78"/>
          <p:cNvSpPr txBox="1">
            <a:spLocks noGrp="1"/>
          </p:cNvSpPr>
          <p:nvPr>
            <p:ph type="ftr" idx="11"/>
          </p:nvPr>
        </p:nvSpPr>
        <p:spPr>
          <a:xfrm>
            <a:off x="3968995" y="6411533"/>
            <a:ext cx="4254011" cy="28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33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91" name="Google Shape;891;p78"/>
          <p:cNvSpPr txBox="1">
            <a:spLocks noGrp="1"/>
          </p:cNvSpPr>
          <p:nvPr>
            <p:ph type="sldNum" idx="12"/>
          </p:nvPr>
        </p:nvSpPr>
        <p:spPr>
          <a:xfrm>
            <a:off x="9906885" y="6411533"/>
            <a:ext cx="1675515" cy="28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92" name="Google Shape;892;p78"/>
          <p:cNvSpPr txBox="1">
            <a:spLocks noGrp="1"/>
          </p:cNvSpPr>
          <p:nvPr>
            <p:ph type="body" idx="1"/>
          </p:nvPr>
        </p:nvSpPr>
        <p:spPr>
          <a:xfrm>
            <a:off x="609600" y="1916833"/>
            <a:ext cx="5309149" cy="410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27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1364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93" name="Google Shape;893;p78"/>
          <p:cNvSpPr txBox="1">
            <a:spLocks noGrp="1"/>
          </p:cNvSpPr>
          <p:nvPr>
            <p:ph type="body" idx="2"/>
          </p:nvPr>
        </p:nvSpPr>
        <p:spPr>
          <a:xfrm>
            <a:off x="6273251" y="1916833"/>
            <a:ext cx="5309149" cy="410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27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1364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94" name="Google Shape;894;p78"/>
          <p:cNvSpPr txBox="1">
            <a:spLocks noGrp="1"/>
          </p:cNvSpPr>
          <p:nvPr>
            <p:ph type="body" idx="3"/>
          </p:nvPr>
        </p:nvSpPr>
        <p:spPr>
          <a:xfrm>
            <a:off x="609600" y="6139448"/>
            <a:ext cx="10972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rme"/>
              <a:buAutoNum type="arabicParenR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1364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3"/>
          <p:cNvSpPr txBox="1">
            <a:spLocks noGrp="1"/>
          </p:cNvSpPr>
          <p:nvPr>
            <p:ph type="title"/>
          </p:nvPr>
        </p:nvSpPr>
        <p:spPr>
          <a:xfrm>
            <a:off x="442913" y="430513"/>
            <a:ext cx="11306175" cy="79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2" name="Google Shape;902;p23"/>
          <p:cNvSpPr txBox="1">
            <a:spLocks noGrp="1"/>
          </p:cNvSpPr>
          <p:nvPr>
            <p:ph type="subTitle" idx="1"/>
          </p:nvPr>
        </p:nvSpPr>
        <p:spPr>
          <a:xfrm>
            <a:off x="442911" y="1242786"/>
            <a:ext cx="11306176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600" b="1" i="0" u="none" strike="noStrike" cap="none">
                <a:solidFill>
                  <a:srgbClr val="A3202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3" name="Google Shape;903;p23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2">
  <p:cSld name="Title Slide Lines 2">
    <p:bg>
      <p:bgPr>
        <a:solidFill>
          <a:srgbClr val="DEDEDE"/>
        </a:solidFill>
        <a:effectLst/>
      </p:bgPr>
    </p:bg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906" name="Google Shape;906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07" name="Google Shape;907;p2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3309692"/>
                  </a:lnTo>
                  <a:lnTo>
                    <a:pt x="12192000" y="3309692"/>
                  </a:lnTo>
                  <a:lnTo>
                    <a:pt x="12192000" y="3615692"/>
                  </a:lnTo>
                  <a:lnTo>
                    <a:pt x="9450000" y="3615692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lnTo>
                    <a:pt x="9144000" y="3615692"/>
                  </a:lnTo>
                  <a:lnTo>
                    <a:pt x="0" y="3615692"/>
                  </a:lnTo>
                  <a:lnTo>
                    <a:pt x="0" y="3309692"/>
                  </a:lnTo>
                  <a:lnTo>
                    <a:pt x="9144000" y="3309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8" name="Google Shape;908;p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9" name="Google Shape;909;p25"/>
          <p:cNvSpPr txBox="1">
            <a:spLocks noGrp="1"/>
          </p:cNvSpPr>
          <p:nvPr>
            <p:ph type="subTitle" idx="1"/>
          </p:nvPr>
        </p:nvSpPr>
        <p:spPr>
          <a:xfrm>
            <a:off x="442913" y="3713607"/>
            <a:ext cx="5473700" cy="59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0" name="Google Shape;910;p25"/>
          <p:cNvSpPr txBox="1">
            <a:spLocks noGrp="1"/>
          </p:cNvSpPr>
          <p:nvPr>
            <p:ph type="ctrTitle"/>
          </p:nvPr>
        </p:nvSpPr>
        <p:spPr>
          <a:xfrm>
            <a:off x="442912" y="428624"/>
            <a:ext cx="7418387" cy="188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1_Custom Layout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1"/>
          <p:cNvSpPr txBox="1">
            <a:spLocks noGrp="1"/>
          </p:cNvSpPr>
          <p:nvPr>
            <p:ph type="title"/>
          </p:nvPr>
        </p:nvSpPr>
        <p:spPr>
          <a:xfrm>
            <a:off x="442913" y="430513"/>
            <a:ext cx="11306175" cy="79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3" name="Google Shape;913;p31"/>
          <p:cNvSpPr txBox="1">
            <a:spLocks noGrp="1"/>
          </p:cNvSpPr>
          <p:nvPr>
            <p:ph type="subTitle" idx="1"/>
          </p:nvPr>
        </p:nvSpPr>
        <p:spPr>
          <a:xfrm>
            <a:off x="442911" y="1242786"/>
            <a:ext cx="11306176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600" b="1" i="0" u="none" strike="noStrike" cap="none">
                <a:solidFill>
                  <a:srgbClr val="A3202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4" name="Google Shape;914;p31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 - Subtitle">
  <p:cSld name="Content and Image - Subtitle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2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5317807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8" name="Google Shape;918;p32"/>
          <p:cNvSpPr txBox="1">
            <a:spLocks noGrp="1"/>
          </p:cNvSpPr>
          <p:nvPr>
            <p:ph type="title"/>
          </p:nvPr>
        </p:nvSpPr>
        <p:spPr>
          <a:xfrm>
            <a:off x="442914" y="430514"/>
            <a:ext cx="5317806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9" name="Google Shape;919;p32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0" name="Google Shape;920;p32"/>
          <p:cNvSpPr txBox="1">
            <a:spLocks noGrp="1"/>
          </p:cNvSpPr>
          <p:nvPr>
            <p:ph type="subTitle" idx="2"/>
          </p:nvPr>
        </p:nvSpPr>
        <p:spPr>
          <a:xfrm>
            <a:off x="442912" y="933433"/>
            <a:ext cx="5317808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- Subtitle">
  <p:cSld name="Three Content - Subtitle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3"/>
          <p:cNvSpPr txBox="1">
            <a:spLocks noGrp="1"/>
          </p:cNvSpPr>
          <p:nvPr>
            <p:ph type="body" idx="1"/>
          </p:nvPr>
        </p:nvSpPr>
        <p:spPr>
          <a:xfrm>
            <a:off x="442913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3" name="Google Shape;923;p33"/>
          <p:cNvSpPr txBox="1">
            <a:spLocks noGrp="1"/>
          </p:cNvSpPr>
          <p:nvPr>
            <p:ph type="body" idx="2"/>
          </p:nvPr>
        </p:nvSpPr>
        <p:spPr>
          <a:xfrm>
            <a:off x="4332288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4" name="Google Shape;924;p33"/>
          <p:cNvSpPr txBox="1">
            <a:spLocks noGrp="1"/>
          </p:cNvSpPr>
          <p:nvPr>
            <p:ph type="body" idx="3"/>
          </p:nvPr>
        </p:nvSpPr>
        <p:spPr>
          <a:xfrm>
            <a:off x="8220076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5" name="Google Shape;925;p33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6" name="Google Shape;926;p33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7" name="Google Shape;927;p33"/>
          <p:cNvSpPr txBox="1">
            <a:spLocks noGrp="1"/>
          </p:cNvSpPr>
          <p:nvPr>
            <p:ph type="subTitle" idx="4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- Subtitle">
  <p:cSld name="Four Content - Subtitle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4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0" name="Google Shape;930;p34"/>
          <p:cNvSpPr txBox="1">
            <a:spLocks noGrp="1"/>
          </p:cNvSpPr>
          <p:nvPr>
            <p:ph type="body" idx="2"/>
          </p:nvPr>
        </p:nvSpPr>
        <p:spPr>
          <a:xfrm>
            <a:off x="33606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1" name="Google Shape;931;p34"/>
          <p:cNvSpPr txBox="1">
            <a:spLocks noGrp="1"/>
          </p:cNvSpPr>
          <p:nvPr>
            <p:ph type="body" idx="3"/>
          </p:nvPr>
        </p:nvSpPr>
        <p:spPr>
          <a:xfrm>
            <a:off x="6275388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2" name="Google Shape;932;p34"/>
          <p:cNvSpPr txBox="1">
            <a:spLocks noGrp="1"/>
          </p:cNvSpPr>
          <p:nvPr>
            <p:ph type="body" idx="4"/>
          </p:nvPr>
        </p:nvSpPr>
        <p:spPr>
          <a:xfrm>
            <a:off x="919016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3" name="Google Shape;933;p34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4" name="Google Shape;934;p34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5" name="Google Shape;935;p34"/>
          <p:cNvSpPr txBox="1">
            <a:spLocks noGrp="1"/>
          </p:cNvSpPr>
          <p:nvPr>
            <p:ph type="subTitle" idx="5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ntent - Subtitle">
  <p:cSld name="Five Content - Subtitle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5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8" name="Google Shape;938;p35"/>
          <p:cNvSpPr txBox="1">
            <a:spLocks noGrp="1"/>
          </p:cNvSpPr>
          <p:nvPr>
            <p:ph type="body" idx="2"/>
          </p:nvPr>
        </p:nvSpPr>
        <p:spPr>
          <a:xfrm>
            <a:off x="2777045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9" name="Google Shape;939;p35"/>
          <p:cNvSpPr txBox="1">
            <a:spLocks noGrp="1"/>
          </p:cNvSpPr>
          <p:nvPr>
            <p:ph type="body" idx="3"/>
          </p:nvPr>
        </p:nvSpPr>
        <p:spPr>
          <a:xfrm>
            <a:off x="5111177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0" name="Google Shape;940;p35"/>
          <p:cNvSpPr txBox="1">
            <a:spLocks noGrp="1"/>
          </p:cNvSpPr>
          <p:nvPr>
            <p:ph type="body" idx="4"/>
          </p:nvPr>
        </p:nvSpPr>
        <p:spPr>
          <a:xfrm>
            <a:off x="7445309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1" name="Google Shape;941;p35"/>
          <p:cNvSpPr txBox="1">
            <a:spLocks noGrp="1"/>
          </p:cNvSpPr>
          <p:nvPr>
            <p:ph type="body" idx="5"/>
          </p:nvPr>
        </p:nvSpPr>
        <p:spPr>
          <a:xfrm>
            <a:off x="977944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2" name="Google Shape;942;p35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3" name="Google Shape;943;p35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4" name="Google Shape;944;p35"/>
          <p:cNvSpPr txBox="1">
            <a:spLocks noGrp="1"/>
          </p:cNvSpPr>
          <p:nvPr>
            <p:ph type="subTitle" idx="6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 - Subtitle">
  <p:cSld name="Three Images - Subtitle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6"/>
          <p:cNvSpPr/>
          <p:nvPr/>
        </p:nvSpPr>
        <p:spPr>
          <a:xfrm>
            <a:off x="442911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6"/>
          <p:cNvSpPr/>
          <p:nvPr/>
        </p:nvSpPr>
        <p:spPr>
          <a:xfrm>
            <a:off x="4331493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6"/>
          <p:cNvSpPr/>
          <p:nvPr/>
        </p:nvSpPr>
        <p:spPr>
          <a:xfrm>
            <a:off x="8220075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36"/>
          <p:cNvSpPr txBox="1">
            <a:spLocks noGrp="1"/>
          </p:cNvSpPr>
          <p:nvPr>
            <p:ph type="body" idx="1"/>
          </p:nvPr>
        </p:nvSpPr>
        <p:spPr>
          <a:xfrm>
            <a:off x="442913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36"/>
          <p:cNvSpPr txBox="1">
            <a:spLocks noGrp="1"/>
          </p:cNvSpPr>
          <p:nvPr>
            <p:ph type="body" idx="2"/>
          </p:nvPr>
        </p:nvSpPr>
        <p:spPr>
          <a:xfrm>
            <a:off x="4331495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36"/>
          <p:cNvSpPr txBox="1">
            <a:spLocks noGrp="1"/>
          </p:cNvSpPr>
          <p:nvPr>
            <p:ph type="body" idx="3"/>
          </p:nvPr>
        </p:nvSpPr>
        <p:spPr>
          <a:xfrm>
            <a:off x="8220076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36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3" name="Google Shape;953;p36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4" name="Google Shape;954;p36"/>
          <p:cNvSpPr txBox="1">
            <a:spLocks noGrp="1"/>
          </p:cNvSpPr>
          <p:nvPr>
            <p:ph type="subTitle" idx="4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3 Grey">
  <p:cSld name="Title Slide Lines 3 Grey">
    <p:bg>
      <p:bgPr>
        <a:solidFill>
          <a:srgbClr val="464646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9"/>
          <p:cNvSpPr>
            <a:spLocks noGrp="1"/>
          </p:cNvSpPr>
          <p:nvPr>
            <p:ph type="pic" idx="2"/>
          </p:nvPr>
        </p:nvSpPr>
        <p:spPr>
          <a:xfrm>
            <a:off x="9450000" y="0"/>
            <a:ext cx="2742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94" name="Google Shape;94;p15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5" name="Google Shape;95;p159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1022986"/>
                  </a:lnTo>
                  <a:lnTo>
                    <a:pt x="12192000" y="1022986"/>
                  </a:lnTo>
                  <a:lnTo>
                    <a:pt x="12192000" y="1328986"/>
                  </a:lnTo>
                  <a:lnTo>
                    <a:pt x="9450000" y="1328986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15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59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9"/>
          <p:cNvSpPr txBox="1">
            <a:spLocks noGrp="1"/>
          </p:cNvSpPr>
          <p:nvPr>
            <p:ph type="subTitle" idx="1"/>
          </p:nvPr>
        </p:nvSpPr>
        <p:spPr>
          <a:xfrm>
            <a:off x="442913" y="339471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9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 for Icons - Subtitle">
  <p:cSld name="Four Text Boxes for Icons - Subtitle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7"/>
          <p:cNvSpPr txBox="1">
            <a:spLocks noGrp="1"/>
          </p:cNvSpPr>
          <p:nvPr>
            <p:ph type="body" idx="1"/>
          </p:nvPr>
        </p:nvSpPr>
        <p:spPr>
          <a:xfrm>
            <a:off x="44291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7" name="Google Shape;957;p37"/>
          <p:cNvSpPr txBox="1">
            <a:spLocks noGrp="1"/>
          </p:cNvSpPr>
          <p:nvPr>
            <p:ph type="body" idx="2"/>
          </p:nvPr>
        </p:nvSpPr>
        <p:spPr>
          <a:xfrm>
            <a:off x="3358198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8" name="Google Shape;958;p37"/>
          <p:cNvSpPr txBox="1">
            <a:spLocks noGrp="1"/>
          </p:cNvSpPr>
          <p:nvPr>
            <p:ph type="body" idx="3"/>
          </p:nvPr>
        </p:nvSpPr>
        <p:spPr>
          <a:xfrm>
            <a:off x="627348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9" name="Google Shape;959;p37"/>
          <p:cNvSpPr txBox="1">
            <a:spLocks noGrp="1"/>
          </p:cNvSpPr>
          <p:nvPr>
            <p:ph type="body" idx="4"/>
          </p:nvPr>
        </p:nvSpPr>
        <p:spPr>
          <a:xfrm>
            <a:off x="9188767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37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1" name="Google Shape;961;p37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2" name="Google Shape;962;p37"/>
          <p:cNvSpPr txBox="1">
            <a:spLocks noGrp="1"/>
          </p:cNvSpPr>
          <p:nvPr>
            <p:ph type="subTitle" idx="5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am Images - Subtitle">
  <p:cSld name="Four Team Images - Subtitle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8"/>
          <p:cNvSpPr/>
          <p:nvPr/>
        </p:nvSpPr>
        <p:spPr>
          <a:xfrm>
            <a:off x="442912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38"/>
          <p:cNvSpPr/>
          <p:nvPr/>
        </p:nvSpPr>
        <p:spPr>
          <a:xfrm>
            <a:off x="3359637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38"/>
          <p:cNvSpPr/>
          <p:nvPr/>
        </p:nvSpPr>
        <p:spPr>
          <a:xfrm>
            <a:off x="6276362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38"/>
          <p:cNvSpPr/>
          <p:nvPr/>
        </p:nvSpPr>
        <p:spPr>
          <a:xfrm>
            <a:off x="9193088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38"/>
          <p:cNvSpPr txBox="1">
            <a:spLocks noGrp="1"/>
          </p:cNvSpPr>
          <p:nvPr>
            <p:ph type="body" idx="1"/>
          </p:nvPr>
        </p:nvSpPr>
        <p:spPr>
          <a:xfrm>
            <a:off x="44291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9" name="Google Shape;969;p38"/>
          <p:cNvSpPr txBox="1">
            <a:spLocks noGrp="1"/>
          </p:cNvSpPr>
          <p:nvPr>
            <p:ph type="body" idx="2"/>
          </p:nvPr>
        </p:nvSpPr>
        <p:spPr>
          <a:xfrm>
            <a:off x="3358197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0" name="Google Shape;970;p38"/>
          <p:cNvSpPr txBox="1">
            <a:spLocks noGrp="1"/>
          </p:cNvSpPr>
          <p:nvPr>
            <p:ph type="body" idx="3"/>
          </p:nvPr>
        </p:nvSpPr>
        <p:spPr>
          <a:xfrm>
            <a:off x="627348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1" name="Google Shape;971;p38"/>
          <p:cNvSpPr txBox="1">
            <a:spLocks noGrp="1"/>
          </p:cNvSpPr>
          <p:nvPr>
            <p:ph type="body" idx="4"/>
          </p:nvPr>
        </p:nvSpPr>
        <p:spPr>
          <a:xfrm>
            <a:off x="9188767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2" name="Google Shape;972;p38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3" name="Google Shape;973;p38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4" name="Google Shape;974;p38"/>
          <p:cNvSpPr txBox="1">
            <a:spLocks noGrp="1"/>
          </p:cNvSpPr>
          <p:nvPr>
            <p:ph type="subTitle" idx="5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hart - Subtitle">
  <p:cSld name="One Column Chart - Subtitle"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9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7" name="Google Shape;977;p39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8" name="Google Shape;978;p39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9" name="Google Shape;979;p39"/>
          <p:cNvSpPr txBox="1">
            <a:spLocks noGrp="1"/>
          </p:cNvSpPr>
          <p:nvPr>
            <p:ph type="subTitle" idx="2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and Image - Subtitle">
  <p:cSld name="1_Content and Image - Subtitle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982" name="Google Shape;982;p40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5317807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983" name="Google Shape;983;p40"/>
          <p:cNvSpPr txBox="1">
            <a:spLocks noGrp="1"/>
          </p:cNvSpPr>
          <p:nvPr>
            <p:ph type="title"/>
          </p:nvPr>
        </p:nvSpPr>
        <p:spPr>
          <a:xfrm>
            <a:off x="442914" y="430514"/>
            <a:ext cx="5317806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40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5" name="Google Shape;985;p40"/>
          <p:cNvSpPr txBox="1">
            <a:spLocks noGrp="1"/>
          </p:cNvSpPr>
          <p:nvPr>
            <p:ph type="subTitle" idx="3"/>
          </p:nvPr>
        </p:nvSpPr>
        <p:spPr>
          <a:xfrm>
            <a:off x="442912" y="933433"/>
            <a:ext cx="5317808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1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8" name="Google Shape;988;p4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9" name="Google Shape;989;p4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Black">
  <p:cSld name="Agenda - Black">
    <p:bg>
      <p:bgPr>
        <a:solidFill>
          <a:srgbClr val="262626"/>
        </a:solidFill>
        <a:effectLst/>
      </p:bgPr>
    </p:bg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2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42"/>
          <p:cNvSpPr txBox="1">
            <a:spLocks noGrp="1"/>
          </p:cNvSpPr>
          <p:nvPr>
            <p:ph type="subTitle" idx="1"/>
          </p:nvPr>
        </p:nvSpPr>
        <p:spPr>
          <a:xfrm>
            <a:off x="442913" y="1276212"/>
            <a:ext cx="11306173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3" name="Google Shape;993;p42"/>
          <p:cNvSpPr/>
          <p:nvPr/>
        </p:nvSpPr>
        <p:spPr>
          <a:xfrm>
            <a:off x="442912" y="1734669"/>
            <a:ext cx="5473701" cy="91440"/>
          </a:xfrm>
          <a:prstGeom prst="rect">
            <a:avLst/>
          </a:prstGeom>
          <a:solidFill>
            <a:srgbClr val="AC2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42"/>
          <p:cNvSpPr txBox="1">
            <a:spLocks noGrp="1"/>
          </p:cNvSpPr>
          <p:nvPr>
            <p:ph type="body" idx="2"/>
          </p:nvPr>
        </p:nvSpPr>
        <p:spPr>
          <a:xfrm>
            <a:off x="442912" y="1963270"/>
            <a:ext cx="11306175" cy="425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  <a:defRPr b="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95" name="Google Shape;995;p4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42"/>
          <p:cNvSpPr txBox="1">
            <a:spLocks noGrp="1"/>
          </p:cNvSpPr>
          <p:nvPr>
            <p:ph type="body" idx="3"/>
          </p:nvPr>
        </p:nvSpPr>
        <p:spPr>
          <a:xfrm>
            <a:off x="2432304" y="6355077"/>
            <a:ext cx="7315200" cy="27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75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9pPr>
          </a:lstStyle>
          <a:p>
            <a:endParaRPr/>
          </a:p>
        </p:txBody>
      </p:sp>
      <p:sp>
        <p:nvSpPr>
          <p:cNvPr id="997" name="Google Shape;997;p4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42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9" name="Google Shape;999;p42"/>
          <p:cNvSpPr/>
          <p:nvPr/>
        </p:nvSpPr>
        <p:spPr>
          <a:xfrm>
            <a:off x="442913" y="6535160"/>
            <a:ext cx="597310" cy="19101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42"/>
          <p:cNvSpPr txBox="1"/>
          <p:nvPr/>
        </p:nvSpPr>
        <p:spPr>
          <a:xfrm>
            <a:off x="442913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Side Image">
  <p:cSld name="Section Header - Side Image">
    <p:bg>
      <p:bgPr>
        <a:solidFill>
          <a:srgbClr val="262626"/>
        </a:solidFill>
        <a:effectLst/>
      </p:bgPr>
    </p:bg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3"/>
          <p:cNvSpPr txBox="1">
            <a:spLocks noGrp="1"/>
          </p:cNvSpPr>
          <p:nvPr>
            <p:ph type="body" idx="1"/>
          </p:nvPr>
        </p:nvSpPr>
        <p:spPr>
          <a:xfrm>
            <a:off x="442913" y="428625"/>
            <a:ext cx="54737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3" name="Google Shape;1003;p43"/>
          <p:cNvSpPr txBox="1">
            <a:spLocks noGrp="1"/>
          </p:cNvSpPr>
          <p:nvPr>
            <p:ph type="title"/>
          </p:nvPr>
        </p:nvSpPr>
        <p:spPr>
          <a:xfrm>
            <a:off x="442913" y="1733550"/>
            <a:ext cx="5473700" cy="183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4" name="Google Shape;1004;p43"/>
          <p:cNvSpPr txBox="1">
            <a:spLocks noGrp="1"/>
          </p:cNvSpPr>
          <p:nvPr>
            <p:ph type="body" idx="2"/>
          </p:nvPr>
        </p:nvSpPr>
        <p:spPr>
          <a:xfrm>
            <a:off x="442913" y="4023360"/>
            <a:ext cx="5473700" cy="219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 b="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 sz="1600" b="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 b="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 sz="1600" b="0"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 b="0"/>
            </a:lvl5pPr>
            <a:lvl6pPr marL="274320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 sz="1600" b="0"/>
            </a:lvl6pPr>
            <a:lvl7pPr marL="320040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 b="0"/>
            </a:lvl7pPr>
            <a:lvl8pPr marL="365760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 sz="1600" b="0"/>
            </a:lvl8pPr>
            <a:lvl9pPr marL="411480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Font typeface="Arial"/>
              <a:buChar char="•"/>
              <a:defRPr sz="1600" b="0"/>
            </a:lvl9pPr>
          </a:lstStyle>
          <a:p>
            <a:endParaRPr/>
          </a:p>
        </p:txBody>
      </p:sp>
      <p:sp>
        <p:nvSpPr>
          <p:cNvPr id="1005" name="Google Shape;1005;p43"/>
          <p:cNvSpPr>
            <a:spLocks noGrp="1"/>
          </p:cNvSpPr>
          <p:nvPr>
            <p:ph type="pic" idx="3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7D7D7D"/>
          </a:solidFill>
          <a:ln>
            <a:noFill/>
          </a:ln>
        </p:spPr>
      </p:sp>
      <p:sp>
        <p:nvSpPr>
          <p:cNvPr id="1006" name="Google Shape;1006;p4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7" name="Google Shape;1007;p43"/>
          <p:cNvSpPr txBox="1">
            <a:spLocks noGrp="1"/>
          </p:cNvSpPr>
          <p:nvPr>
            <p:ph type="body" idx="4"/>
          </p:nvPr>
        </p:nvSpPr>
        <p:spPr>
          <a:xfrm>
            <a:off x="2432304" y="6355077"/>
            <a:ext cx="3484309" cy="27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75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9pPr>
          </a:lstStyle>
          <a:p>
            <a:endParaRPr/>
          </a:p>
        </p:txBody>
      </p:sp>
      <p:sp>
        <p:nvSpPr>
          <p:cNvPr id="1008" name="Google Shape;1008;p4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9" name="Google Shape;1009;p43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0" name="Google Shape;1010;p43"/>
          <p:cNvSpPr/>
          <p:nvPr/>
        </p:nvSpPr>
        <p:spPr>
          <a:xfrm>
            <a:off x="442913" y="6535160"/>
            <a:ext cx="597310" cy="19101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43"/>
          <p:cNvSpPr txBox="1"/>
          <p:nvPr/>
        </p:nvSpPr>
        <p:spPr>
          <a:xfrm>
            <a:off x="442913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Light">
  <p:cSld name="Thank You Light">
    <p:bg>
      <p:bgPr>
        <a:solidFill>
          <a:schemeClr val="lt1"/>
        </a:solidFill>
        <a:effectLst/>
      </p:bgPr>
    </p:bg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4"/>
          <p:cNvSpPr txBox="1">
            <a:spLocks noGrp="1"/>
          </p:cNvSpPr>
          <p:nvPr>
            <p:ph type="ctrTitle"/>
          </p:nvPr>
        </p:nvSpPr>
        <p:spPr>
          <a:xfrm>
            <a:off x="442914" y="428625"/>
            <a:ext cx="5473699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4" name="Google Shape;1014;p44"/>
          <p:cNvSpPr txBox="1"/>
          <p:nvPr/>
        </p:nvSpPr>
        <p:spPr>
          <a:xfrm>
            <a:off x="442913" y="4400548"/>
            <a:ext cx="5473699" cy="3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44"/>
          <p:cNvSpPr/>
          <p:nvPr/>
        </p:nvSpPr>
        <p:spPr>
          <a:xfrm>
            <a:off x="0" y="4940854"/>
            <a:ext cx="12192000" cy="19171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44"/>
          <p:cNvSpPr txBox="1">
            <a:spLocks noGrp="1"/>
          </p:cNvSpPr>
          <p:nvPr>
            <p:ph type="body" idx="1"/>
          </p:nvPr>
        </p:nvSpPr>
        <p:spPr>
          <a:xfrm>
            <a:off x="442912" y="5259600"/>
            <a:ext cx="11306176" cy="145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7" name="Google Shape;1017;p44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Grey">
  <p:cSld name="Section Header Grey">
    <p:bg>
      <p:bgPr>
        <a:solidFill>
          <a:srgbClr val="464646"/>
        </a:solidFill>
        <a:effectLst/>
      </p:bgPr>
    </p:bg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5"/>
          <p:cNvSpPr txBox="1">
            <a:spLocks noGrp="1"/>
          </p:cNvSpPr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9pPr>
          </a:lstStyle>
          <a:p>
            <a:endParaRPr/>
          </a:p>
        </p:txBody>
      </p:sp>
      <p:sp>
        <p:nvSpPr>
          <p:cNvPr id="1020" name="Google Shape;1020;p45"/>
          <p:cNvSpPr txBox="1">
            <a:spLocks noGrp="1"/>
          </p:cNvSpPr>
          <p:nvPr>
            <p:ph type="subTitle" idx="1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Orange">
  <p:cSld name="Title Slide Logo Shape Orang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0"/>
          <p:cNvSpPr>
            <a:spLocks noGrp="1"/>
          </p:cNvSpPr>
          <p:nvPr>
            <p:ph type="pic" idx="2"/>
          </p:nvPr>
        </p:nvSpPr>
        <p:spPr>
          <a:xfrm>
            <a:off x="5103159" y="-1"/>
            <a:ext cx="7088841" cy="6858001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02" name="Google Shape;102;p160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103" name="Google Shape;103;p160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D04A0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" name="Google Shape;104;p16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60"/>
          <p:cNvSpPr txBox="1">
            <a:spLocks noGrp="1"/>
          </p:cNvSpPr>
          <p:nvPr>
            <p:ph type="ctrTitle"/>
          </p:nvPr>
        </p:nvSpPr>
        <p:spPr>
          <a:xfrm>
            <a:off x="442913" y="1003610"/>
            <a:ext cx="5258640" cy="242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0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25864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0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Red">
  <p:cSld name="Title Slide Logo Shape Re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1"/>
          <p:cNvSpPr>
            <a:spLocks noGrp="1"/>
          </p:cNvSpPr>
          <p:nvPr>
            <p:ph type="pic" idx="2"/>
          </p:nvPr>
        </p:nvSpPr>
        <p:spPr>
          <a:xfrm>
            <a:off x="5103158" y="0"/>
            <a:ext cx="7088841" cy="6858001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10" name="Google Shape;110;p161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111" name="Google Shape;111;p161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E030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" name="Google Shape;112;p16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61"/>
          <p:cNvSpPr txBox="1">
            <a:spLocks noGrp="1"/>
          </p:cNvSpPr>
          <p:nvPr>
            <p:ph type="ctrTitle"/>
          </p:nvPr>
        </p:nvSpPr>
        <p:spPr>
          <a:xfrm>
            <a:off x="442913" y="1003610"/>
            <a:ext cx="5258640" cy="242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1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25864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1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Rose">
  <p:cSld name="Title Slide Logo Shape Ro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2"/>
          <p:cNvSpPr>
            <a:spLocks noGrp="1"/>
          </p:cNvSpPr>
          <p:nvPr>
            <p:ph type="pic" idx="2"/>
          </p:nvPr>
        </p:nvSpPr>
        <p:spPr>
          <a:xfrm>
            <a:off x="5103158" y="0"/>
            <a:ext cx="7088841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18" name="Google Shape;118;p162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119" name="Google Shape;119;p162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DB53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0" name="Google Shape;120;p16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62"/>
          <p:cNvSpPr txBox="1">
            <a:spLocks noGrp="1"/>
          </p:cNvSpPr>
          <p:nvPr>
            <p:ph type="ctrTitle"/>
          </p:nvPr>
        </p:nvSpPr>
        <p:spPr>
          <a:xfrm>
            <a:off x="442913" y="1009185"/>
            <a:ext cx="5258640" cy="2419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2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25864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62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Grey">
  <p:cSld name="Title Slide Logo Shape Gre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3"/>
          <p:cNvSpPr>
            <a:spLocks noGrp="1"/>
          </p:cNvSpPr>
          <p:nvPr>
            <p:ph type="pic" idx="2"/>
          </p:nvPr>
        </p:nvSpPr>
        <p:spPr>
          <a:xfrm>
            <a:off x="5103159" y="0"/>
            <a:ext cx="7088841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26" name="Google Shape;126;p163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127" name="Google Shape;127;p163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8" name="Google Shape;128;p16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163"/>
          <p:cNvSpPr txBox="1">
            <a:spLocks noGrp="1"/>
          </p:cNvSpPr>
          <p:nvPr>
            <p:ph type="ctrTitle"/>
          </p:nvPr>
        </p:nvSpPr>
        <p:spPr>
          <a:xfrm>
            <a:off x="442913" y="1009185"/>
            <a:ext cx="5258640" cy="2419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3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25864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63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Split">
  <p:cSld name="Title Slide Spli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4"/>
          <p:cNvSpPr>
            <a:spLocks noGrp="1"/>
          </p:cNvSpPr>
          <p:nvPr>
            <p:ph type="pic" idx="2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34" name="Google Shape;134;p164"/>
          <p:cNvSpPr txBox="1">
            <a:spLocks noGrp="1"/>
          </p:cNvSpPr>
          <p:nvPr>
            <p:ph type="ctrTitle"/>
          </p:nvPr>
        </p:nvSpPr>
        <p:spPr>
          <a:xfrm>
            <a:off x="442914" y="750888"/>
            <a:ext cx="4675186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4"/>
          <p:cNvSpPr txBox="1">
            <a:spLocks noGrp="1"/>
          </p:cNvSpPr>
          <p:nvPr>
            <p:ph type="subTitle" idx="1"/>
          </p:nvPr>
        </p:nvSpPr>
        <p:spPr>
          <a:xfrm>
            <a:off x="442913" y="3956185"/>
            <a:ext cx="4675187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6" name="Google Shape;136;p164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4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4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5"/>
          <p:cNvSpPr txBox="1">
            <a:spLocks noGrp="1"/>
          </p:cNvSpPr>
          <p:nvPr>
            <p:ph type="body" idx="1"/>
          </p:nvPr>
        </p:nvSpPr>
        <p:spPr>
          <a:xfrm>
            <a:off x="442912" y="2103120"/>
            <a:ext cx="11306175" cy="407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eorgia"/>
              <a:buAutoNum type="arabicPeriod"/>
              <a:defRPr sz="2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65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5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4" name="Google Shape;144;p165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5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6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6"/>
          <p:cNvSpPr txBox="1">
            <a:spLocks noGrp="1"/>
          </p:cNvSpPr>
          <p:nvPr>
            <p:ph type="body" idx="1"/>
          </p:nvPr>
        </p:nvSpPr>
        <p:spPr>
          <a:xfrm>
            <a:off x="442913" y="2103120"/>
            <a:ext cx="7418387" cy="407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6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0" name="Google Shape;150;p166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6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ull Content">
  <p:cSld name="Title and Full Conten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7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7"/>
          <p:cNvSpPr txBox="1">
            <a:spLocks noGrp="1"/>
          </p:cNvSpPr>
          <p:nvPr>
            <p:ph type="body" idx="1"/>
          </p:nvPr>
        </p:nvSpPr>
        <p:spPr>
          <a:xfrm>
            <a:off x="442913" y="2103120"/>
            <a:ext cx="11306175" cy="407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67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6" name="Google Shape;156;p167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7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0"/>
          <p:cNvSpPr/>
          <p:nvPr/>
        </p:nvSpPr>
        <p:spPr>
          <a:xfrm>
            <a:off x="0" y="0"/>
            <a:ext cx="8096250" cy="3429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50"/>
          <p:cNvSpPr/>
          <p:nvPr/>
        </p:nvSpPr>
        <p:spPr>
          <a:xfrm>
            <a:off x="0" y="3429000"/>
            <a:ext cx="8096250" cy="11430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50"/>
          <p:cNvSpPr/>
          <p:nvPr/>
        </p:nvSpPr>
        <p:spPr>
          <a:xfrm>
            <a:off x="8096250" y="0"/>
            <a:ext cx="4095750" cy="3429000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0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0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0" name="Google Shape;30;p1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50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ontent">
  <p:cSld name="One Column Conten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8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68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8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2" name="Google Shape;162;p168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8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9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5473700" cy="406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169"/>
          <p:cNvSpPr txBox="1">
            <a:spLocks noGrp="1"/>
          </p:cNvSpPr>
          <p:nvPr>
            <p:ph type="body" idx="2"/>
          </p:nvPr>
        </p:nvSpPr>
        <p:spPr>
          <a:xfrm>
            <a:off x="6275388" y="2103438"/>
            <a:ext cx="54737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69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9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9" name="Google Shape;169;p169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9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">
  <p:cSld name="Content and Image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73" name="Google Shape;173;p170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5317807" cy="406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170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5317807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0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6" name="Google Shape;176;p170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0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1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171"/>
          <p:cNvSpPr txBox="1">
            <a:spLocks noGrp="1"/>
          </p:cNvSpPr>
          <p:nvPr>
            <p:ph type="body" idx="2"/>
          </p:nvPr>
        </p:nvSpPr>
        <p:spPr>
          <a:xfrm>
            <a:off x="4332288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71"/>
          <p:cNvSpPr txBox="1">
            <a:spLocks noGrp="1"/>
          </p:cNvSpPr>
          <p:nvPr>
            <p:ph type="body" idx="3"/>
          </p:nvPr>
        </p:nvSpPr>
        <p:spPr>
          <a:xfrm>
            <a:off x="8220076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171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71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4" name="Google Shape;184;p171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71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2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172"/>
          <p:cNvSpPr txBox="1">
            <a:spLocks noGrp="1"/>
          </p:cNvSpPr>
          <p:nvPr>
            <p:ph type="body" idx="2"/>
          </p:nvPr>
        </p:nvSpPr>
        <p:spPr>
          <a:xfrm>
            <a:off x="33606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72"/>
          <p:cNvSpPr txBox="1">
            <a:spLocks noGrp="1"/>
          </p:cNvSpPr>
          <p:nvPr>
            <p:ph type="body" idx="3"/>
          </p:nvPr>
        </p:nvSpPr>
        <p:spPr>
          <a:xfrm>
            <a:off x="6275388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172"/>
          <p:cNvSpPr txBox="1">
            <a:spLocks noGrp="1"/>
          </p:cNvSpPr>
          <p:nvPr>
            <p:ph type="body" idx="4"/>
          </p:nvPr>
        </p:nvSpPr>
        <p:spPr>
          <a:xfrm>
            <a:off x="919016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172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2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3" name="Google Shape;193;p172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72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ntent">
  <p:cSld name="Five Conten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3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173"/>
          <p:cNvSpPr txBox="1">
            <a:spLocks noGrp="1"/>
          </p:cNvSpPr>
          <p:nvPr>
            <p:ph type="body" idx="2"/>
          </p:nvPr>
        </p:nvSpPr>
        <p:spPr>
          <a:xfrm>
            <a:off x="2777045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73"/>
          <p:cNvSpPr txBox="1">
            <a:spLocks noGrp="1"/>
          </p:cNvSpPr>
          <p:nvPr>
            <p:ph type="body" idx="3"/>
          </p:nvPr>
        </p:nvSpPr>
        <p:spPr>
          <a:xfrm>
            <a:off x="5111177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73"/>
          <p:cNvSpPr txBox="1">
            <a:spLocks noGrp="1"/>
          </p:cNvSpPr>
          <p:nvPr>
            <p:ph type="body" idx="4"/>
          </p:nvPr>
        </p:nvSpPr>
        <p:spPr>
          <a:xfrm>
            <a:off x="7445309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173"/>
          <p:cNvSpPr txBox="1">
            <a:spLocks noGrp="1"/>
          </p:cNvSpPr>
          <p:nvPr>
            <p:ph type="body" idx="5"/>
          </p:nvPr>
        </p:nvSpPr>
        <p:spPr>
          <a:xfrm>
            <a:off x="977944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73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73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3" name="Google Shape;203;p173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73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">
  <p:cSld name="Three Images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4"/>
          <p:cNvSpPr>
            <a:spLocks noGrp="1"/>
          </p:cNvSpPr>
          <p:nvPr>
            <p:ph type="pic" idx="2"/>
          </p:nvPr>
        </p:nvSpPr>
        <p:spPr>
          <a:xfrm>
            <a:off x="442912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07" name="Google Shape;207;p174"/>
          <p:cNvSpPr txBox="1">
            <a:spLocks noGrp="1"/>
          </p:cNvSpPr>
          <p:nvPr>
            <p:ph type="body" idx="1"/>
          </p:nvPr>
        </p:nvSpPr>
        <p:spPr>
          <a:xfrm>
            <a:off x="442913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174"/>
          <p:cNvSpPr>
            <a:spLocks noGrp="1"/>
          </p:cNvSpPr>
          <p:nvPr>
            <p:ph type="pic" idx="3"/>
          </p:nvPr>
        </p:nvSpPr>
        <p:spPr>
          <a:xfrm>
            <a:off x="4331494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09" name="Google Shape;209;p174"/>
          <p:cNvSpPr txBox="1">
            <a:spLocks noGrp="1"/>
          </p:cNvSpPr>
          <p:nvPr>
            <p:ph type="body" idx="4"/>
          </p:nvPr>
        </p:nvSpPr>
        <p:spPr>
          <a:xfrm>
            <a:off x="4331495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174"/>
          <p:cNvSpPr>
            <a:spLocks noGrp="1"/>
          </p:cNvSpPr>
          <p:nvPr>
            <p:ph type="pic" idx="5"/>
          </p:nvPr>
        </p:nvSpPr>
        <p:spPr>
          <a:xfrm>
            <a:off x="8220075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11" name="Google Shape;211;p174"/>
          <p:cNvSpPr txBox="1">
            <a:spLocks noGrp="1"/>
          </p:cNvSpPr>
          <p:nvPr>
            <p:ph type="body" idx="6"/>
          </p:nvPr>
        </p:nvSpPr>
        <p:spPr>
          <a:xfrm>
            <a:off x="8220076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174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74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4" name="Google Shape;214;p174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74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 for Icons">
  <p:cSld name="Four Text Boxes for Icon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5"/>
          <p:cNvSpPr txBox="1">
            <a:spLocks noGrp="1"/>
          </p:cNvSpPr>
          <p:nvPr>
            <p:ph type="body" idx="1"/>
          </p:nvPr>
        </p:nvSpPr>
        <p:spPr>
          <a:xfrm>
            <a:off x="44291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175"/>
          <p:cNvSpPr txBox="1">
            <a:spLocks noGrp="1"/>
          </p:cNvSpPr>
          <p:nvPr>
            <p:ph type="body" idx="2"/>
          </p:nvPr>
        </p:nvSpPr>
        <p:spPr>
          <a:xfrm>
            <a:off x="3359638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175"/>
          <p:cNvSpPr txBox="1">
            <a:spLocks noGrp="1"/>
          </p:cNvSpPr>
          <p:nvPr>
            <p:ph type="body" idx="3"/>
          </p:nvPr>
        </p:nvSpPr>
        <p:spPr>
          <a:xfrm>
            <a:off x="627636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175"/>
          <p:cNvSpPr txBox="1">
            <a:spLocks noGrp="1"/>
          </p:cNvSpPr>
          <p:nvPr>
            <p:ph type="body" idx="4"/>
          </p:nvPr>
        </p:nvSpPr>
        <p:spPr>
          <a:xfrm>
            <a:off x="9193088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175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5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3" name="Google Shape;223;p175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75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am Images">
  <p:cSld name="Four Team Images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6"/>
          <p:cNvSpPr>
            <a:spLocks noGrp="1"/>
          </p:cNvSpPr>
          <p:nvPr>
            <p:ph type="pic" idx="2"/>
          </p:nvPr>
        </p:nvSpPr>
        <p:spPr>
          <a:xfrm>
            <a:off x="442911" y="2103120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27" name="Google Shape;227;p176"/>
          <p:cNvSpPr txBox="1">
            <a:spLocks noGrp="1"/>
          </p:cNvSpPr>
          <p:nvPr>
            <p:ph type="body" idx="1"/>
          </p:nvPr>
        </p:nvSpPr>
        <p:spPr>
          <a:xfrm>
            <a:off x="44291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8" name="Google Shape;228;p176"/>
          <p:cNvSpPr>
            <a:spLocks noGrp="1"/>
          </p:cNvSpPr>
          <p:nvPr>
            <p:ph type="pic" idx="3"/>
          </p:nvPr>
        </p:nvSpPr>
        <p:spPr>
          <a:xfrm>
            <a:off x="3359638" y="2103120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29" name="Google Shape;229;p176"/>
          <p:cNvSpPr txBox="1">
            <a:spLocks noGrp="1"/>
          </p:cNvSpPr>
          <p:nvPr>
            <p:ph type="body" idx="4"/>
          </p:nvPr>
        </p:nvSpPr>
        <p:spPr>
          <a:xfrm>
            <a:off x="3359638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30" name="Google Shape;230;p176"/>
          <p:cNvSpPr>
            <a:spLocks noGrp="1"/>
          </p:cNvSpPr>
          <p:nvPr>
            <p:ph type="pic" idx="5"/>
          </p:nvPr>
        </p:nvSpPr>
        <p:spPr>
          <a:xfrm>
            <a:off x="6276363" y="2103120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31" name="Google Shape;231;p176"/>
          <p:cNvSpPr txBox="1">
            <a:spLocks noGrp="1"/>
          </p:cNvSpPr>
          <p:nvPr>
            <p:ph type="body" idx="6"/>
          </p:nvPr>
        </p:nvSpPr>
        <p:spPr>
          <a:xfrm>
            <a:off x="627636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32" name="Google Shape;232;p176"/>
          <p:cNvSpPr>
            <a:spLocks noGrp="1"/>
          </p:cNvSpPr>
          <p:nvPr>
            <p:ph type="pic" idx="7"/>
          </p:nvPr>
        </p:nvSpPr>
        <p:spPr>
          <a:xfrm>
            <a:off x="9193088" y="2103120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33" name="Google Shape;233;p176"/>
          <p:cNvSpPr txBox="1">
            <a:spLocks noGrp="1"/>
          </p:cNvSpPr>
          <p:nvPr>
            <p:ph type="body" idx="8"/>
          </p:nvPr>
        </p:nvSpPr>
        <p:spPr>
          <a:xfrm>
            <a:off x="9193088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34" name="Google Shape;234;p176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76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6" name="Google Shape;236;p176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76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hart">
  <p:cSld name="One Column Char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7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177"/>
          <p:cNvSpPr>
            <a:spLocks noGrp="1"/>
          </p:cNvSpPr>
          <p:nvPr>
            <p:ph type="chart" idx="2"/>
          </p:nvPr>
        </p:nvSpPr>
        <p:spPr>
          <a:xfrm>
            <a:off x="5600701" y="1428750"/>
            <a:ext cx="6148387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Google Shape;241;p177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77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3" name="Google Shape;243;p177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77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 Grey">
  <p:cSld name="Title Slide 1 Gre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1"/>
          <p:cNvSpPr/>
          <p:nvPr/>
        </p:nvSpPr>
        <p:spPr>
          <a:xfrm>
            <a:off x="0" y="0"/>
            <a:ext cx="8096250" cy="3429000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51"/>
          <p:cNvSpPr/>
          <p:nvPr/>
        </p:nvSpPr>
        <p:spPr>
          <a:xfrm>
            <a:off x="0" y="3429000"/>
            <a:ext cx="8096250" cy="1143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51"/>
          <p:cNvSpPr/>
          <p:nvPr/>
        </p:nvSpPr>
        <p:spPr>
          <a:xfrm>
            <a:off x="8096250" y="0"/>
            <a:ext cx="4095750" cy="3429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51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1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8" name="Google Shape;38;p1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51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Subtitle">
  <p:cSld name="Title and Content - Subtitle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8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78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7418387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178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9" name="Google Shape;249;p178"/>
          <p:cNvSpPr txBox="1">
            <a:spLocks noGrp="1"/>
          </p:cNvSpPr>
          <p:nvPr>
            <p:ph type="subTitle" idx="2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0" name="Google Shape;250;p178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78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ull Content - Subtitle">
  <p:cSld name="Title and Full Content - Subtitle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9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179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79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6" name="Google Shape;256;p179"/>
          <p:cNvSpPr txBox="1">
            <a:spLocks noGrp="1"/>
          </p:cNvSpPr>
          <p:nvPr>
            <p:ph type="subTitle" idx="2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" name="Google Shape;257;p179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79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ontent - Subtitle">
  <p:cSld name="One Column Content - Subtitle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0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180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80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3" name="Google Shape;263;p180"/>
          <p:cNvSpPr txBox="1">
            <a:spLocks noGrp="1"/>
          </p:cNvSpPr>
          <p:nvPr>
            <p:ph type="subTitle" idx="2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4" name="Google Shape;264;p180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80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- Subtitle">
  <p:cSld name="Two Content - Subtitle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1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5473700" cy="406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181"/>
          <p:cNvSpPr txBox="1">
            <a:spLocks noGrp="1"/>
          </p:cNvSpPr>
          <p:nvPr>
            <p:ph type="body" idx="2"/>
          </p:nvPr>
        </p:nvSpPr>
        <p:spPr>
          <a:xfrm>
            <a:off x="6275388" y="2103437"/>
            <a:ext cx="5473699" cy="406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181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81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1" name="Google Shape;271;p181"/>
          <p:cNvSpPr txBox="1">
            <a:spLocks noGrp="1"/>
          </p:cNvSpPr>
          <p:nvPr>
            <p:ph type="subTitle" idx="3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2" name="Google Shape;272;p181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81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 - Subtitle">
  <p:cSld name="Content and Image - Subtitle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2"/>
          <p:cNvSpPr>
            <a:spLocks noGrp="1"/>
          </p:cNvSpPr>
          <p:nvPr>
            <p:ph type="pic" idx="2"/>
          </p:nvPr>
        </p:nvSpPr>
        <p:spPr>
          <a:xfrm>
            <a:off x="6096000" y="25638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76" name="Google Shape;276;p182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5317807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182"/>
          <p:cNvSpPr txBox="1">
            <a:spLocks noGrp="1"/>
          </p:cNvSpPr>
          <p:nvPr>
            <p:ph type="title"/>
          </p:nvPr>
        </p:nvSpPr>
        <p:spPr>
          <a:xfrm>
            <a:off x="442914" y="430514"/>
            <a:ext cx="5317806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82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9" name="Google Shape;279;p182"/>
          <p:cNvSpPr txBox="1">
            <a:spLocks noGrp="1"/>
          </p:cNvSpPr>
          <p:nvPr>
            <p:ph type="subTitle" idx="3"/>
          </p:nvPr>
        </p:nvSpPr>
        <p:spPr>
          <a:xfrm>
            <a:off x="442912" y="933433"/>
            <a:ext cx="5317808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0" name="Google Shape;280;p182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82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- Subtitle">
  <p:cSld name="Three Content - Subtitle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3"/>
          <p:cNvSpPr txBox="1">
            <a:spLocks noGrp="1"/>
          </p:cNvSpPr>
          <p:nvPr>
            <p:ph type="body" idx="1"/>
          </p:nvPr>
        </p:nvSpPr>
        <p:spPr>
          <a:xfrm>
            <a:off x="442913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p183"/>
          <p:cNvSpPr txBox="1">
            <a:spLocks noGrp="1"/>
          </p:cNvSpPr>
          <p:nvPr>
            <p:ph type="body" idx="2"/>
          </p:nvPr>
        </p:nvSpPr>
        <p:spPr>
          <a:xfrm>
            <a:off x="4332288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183"/>
          <p:cNvSpPr txBox="1">
            <a:spLocks noGrp="1"/>
          </p:cNvSpPr>
          <p:nvPr>
            <p:ph type="body" idx="3"/>
          </p:nvPr>
        </p:nvSpPr>
        <p:spPr>
          <a:xfrm>
            <a:off x="8220076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183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83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8" name="Google Shape;288;p183"/>
          <p:cNvSpPr txBox="1">
            <a:spLocks noGrp="1"/>
          </p:cNvSpPr>
          <p:nvPr>
            <p:ph type="subTitle" idx="4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" name="Google Shape;289;p183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83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- Subtitle">
  <p:cSld name="Four Content - Subtitle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4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184"/>
          <p:cNvSpPr txBox="1">
            <a:spLocks noGrp="1"/>
          </p:cNvSpPr>
          <p:nvPr>
            <p:ph type="body" idx="2"/>
          </p:nvPr>
        </p:nvSpPr>
        <p:spPr>
          <a:xfrm>
            <a:off x="33606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184"/>
          <p:cNvSpPr txBox="1">
            <a:spLocks noGrp="1"/>
          </p:cNvSpPr>
          <p:nvPr>
            <p:ph type="body" idx="3"/>
          </p:nvPr>
        </p:nvSpPr>
        <p:spPr>
          <a:xfrm>
            <a:off x="6275388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5" name="Google Shape;295;p184"/>
          <p:cNvSpPr txBox="1">
            <a:spLocks noGrp="1"/>
          </p:cNvSpPr>
          <p:nvPr>
            <p:ph type="body" idx="4"/>
          </p:nvPr>
        </p:nvSpPr>
        <p:spPr>
          <a:xfrm>
            <a:off x="919016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184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84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8" name="Google Shape;298;p184"/>
          <p:cNvSpPr txBox="1">
            <a:spLocks noGrp="1"/>
          </p:cNvSpPr>
          <p:nvPr>
            <p:ph type="subTitle" idx="5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9" name="Google Shape;299;p184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84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ntent - Subtitle">
  <p:cSld name="Five Content - Subtitle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5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3" name="Google Shape;303;p185"/>
          <p:cNvSpPr txBox="1">
            <a:spLocks noGrp="1"/>
          </p:cNvSpPr>
          <p:nvPr>
            <p:ph type="body" idx="2"/>
          </p:nvPr>
        </p:nvSpPr>
        <p:spPr>
          <a:xfrm>
            <a:off x="2777045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185"/>
          <p:cNvSpPr txBox="1">
            <a:spLocks noGrp="1"/>
          </p:cNvSpPr>
          <p:nvPr>
            <p:ph type="body" idx="3"/>
          </p:nvPr>
        </p:nvSpPr>
        <p:spPr>
          <a:xfrm>
            <a:off x="5111177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185"/>
          <p:cNvSpPr txBox="1">
            <a:spLocks noGrp="1"/>
          </p:cNvSpPr>
          <p:nvPr>
            <p:ph type="body" idx="4"/>
          </p:nvPr>
        </p:nvSpPr>
        <p:spPr>
          <a:xfrm>
            <a:off x="7445309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p185"/>
          <p:cNvSpPr txBox="1">
            <a:spLocks noGrp="1"/>
          </p:cNvSpPr>
          <p:nvPr>
            <p:ph type="body" idx="5"/>
          </p:nvPr>
        </p:nvSpPr>
        <p:spPr>
          <a:xfrm>
            <a:off x="977944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185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85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9" name="Google Shape;309;p185"/>
          <p:cNvSpPr txBox="1">
            <a:spLocks noGrp="1"/>
          </p:cNvSpPr>
          <p:nvPr>
            <p:ph type="subTitle" idx="6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0" name="Google Shape;310;p185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85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 - Subtitle">
  <p:cSld name="Three Images - Subtitle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6"/>
          <p:cNvSpPr>
            <a:spLocks noGrp="1"/>
          </p:cNvSpPr>
          <p:nvPr>
            <p:ph type="pic" idx="2"/>
          </p:nvPr>
        </p:nvSpPr>
        <p:spPr>
          <a:xfrm>
            <a:off x="442912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14" name="Google Shape;314;p186"/>
          <p:cNvSpPr txBox="1">
            <a:spLocks noGrp="1"/>
          </p:cNvSpPr>
          <p:nvPr>
            <p:ph type="body" idx="1"/>
          </p:nvPr>
        </p:nvSpPr>
        <p:spPr>
          <a:xfrm>
            <a:off x="442913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p186"/>
          <p:cNvSpPr>
            <a:spLocks noGrp="1"/>
          </p:cNvSpPr>
          <p:nvPr>
            <p:ph type="pic" idx="3"/>
          </p:nvPr>
        </p:nvSpPr>
        <p:spPr>
          <a:xfrm>
            <a:off x="4331494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16" name="Google Shape;316;p186"/>
          <p:cNvSpPr txBox="1">
            <a:spLocks noGrp="1"/>
          </p:cNvSpPr>
          <p:nvPr>
            <p:ph type="body" idx="4"/>
          </p:nvPr>
        </p:nvSpPr>
        <p:spPr>
          <a:xfrm>
            <a:off x="4331495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17" name="Google Shape;317;p186"/>
          <p:cNvSpPr>
            <a:spLocks noGrp="1"/>
          </p:cNvSpPr>
          <p:nvPr>
            <p:ph type="pic" idx="5"/>
          </p:nvPr>
        </p:nvSpPr>
        <p:spPr>
          <a:xfrm>
            <a:off x="8220075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18" name="Google Shape;318;p186"/>
          <p:cNvSpPr txBox="1">
            <a:spLocks noGrp="1"/>
          </p:cNvSpPr>
          <p:nvPr>
            <p:ph type="body" idx="6"/>
          </p:nvPr>
        </p:nvSpPr>
        <p:spPr>
          <a:xfrm>
            <a:off x="8220076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19" name="Google Shape;319;p186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86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1" name="Google Shape;321;p186"/>
          <p:cNvSpPr txBox="1">
            <a:spLocks noGrp="1"/>
          </p:cNvSpPr>
          <p:nvPr>
            <p:ph type="subTitle" idx="7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2" name="Google Shape;322;p186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86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 for Icons - Subtitle">
  <p:cSld name="Four Text Boxes for Icons - Subtitle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7"/>
          <p:cNvSpPr txBox="1">
            <a:spLocks noGrp="1"/>
          </p:cNvSpPr>
          <p:nvPr>
            <p:ph type="body" idx="1"/>
          </p:nvPr>
        </p:nvSpPr>
        <p:spPr>
          <a:xfrm>
            <a:off x="44291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26" name="Google Shape;326;p187"/>
          <p:cNvSpPr txBox="1">
            <a:spLocks noGrp="1"/>
          </p:cNvSpPr>
          <p:nvPr>
            <p:ph type="body" idx="2"/>
          </p:nvPr>
        </p:nvSpPr>
        <p:spPr>
          <a:xfrm>
            <a:off x="3358198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187"/>
          <p:cNvSpPr txBox="1">
            <a:spLocks noGrp="1"/>
          </p:cNvSpPr>
          <p:nvPr>
            <p:ph type="body" idx="3"/>
          </p:nvPr>
        </p:nvSpPr>
        <p:spPr>
          <a:xfrm>
            <a:off x="627348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28" name="Google Shape;328;p187"/>
          <p:cNvSpPr txBox="1">
            <a:spLocks noGrp="1"/>
          </p:cNvSpPr>
          <p:nvPr>
            <p:ph type="body" idx="4"/>
          </p:nvPr>
        </p:nvSpPr>
        <p:spPr>
          <a:xfrm>
            <a:off x="9188767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29" name="Google Shape;329;p187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87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1" name="Google Shape;331;p187"/>
          <p:cNvSpPr txBox="1">
            <a:spLocks noGrp="1"/>
          </p:cNvSpPr>
          <p:nvPr>
            <p:ph type="subTitle" idx="5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2" name="Google Shape;332;p187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87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 Dark Grey">
  <p:cSld name="Title Slide 1 Dark Gre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2"/>
          <p:cNvSpPr/>
          <p:nvPr/>
        </p:nvSpPr>
        <p:spPr>
          <a:xfrm>
            <a:off x="0" y="0"/>
            <a:ext cx="8096250" cy="3429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52"/>
          <p:cNvSpPr/>
          <p:nvPr/>
        </p:nvSpPr>
        <p:spPr>
          <a:xfrm>
            <a:off x="0" y="3429000"/>
            <a:ext cx="8096250" cy="1143000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2"/>
          <p:cNvSpPr/>
          <p:nvPr/>
        </p:nvSpPr>
        <p:spPr>
          <a:xfrm>
            <a:off x="8096250" y="0"/>
            <a:ext cx="4095750" cy="3429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2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2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46" name="Google Shape;46;p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52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am Images - Subtitle">
  <p:cSld name="Four Team Images - Subtitl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8"/>
          <p:cNvSpPr>
            <a:spLocks noGrp="1"/>
          </p:cNvSpPr>
          <p:nvPr>
            <p:ph type="pic" idx="2"/>
          </p:nvPr>
        </p:nvSpPr>
        <p:spPr>
          <a:xfrm>
            <a:off x="442912" y="2103438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36" name="Google Shape;336;p188"/>
          <p:cNvSpPr txBox="1">
            <a:spLocks noGrp="1"/>
          </p:cNvSpPr>
          <p:nvPr>
            <p:ph type="body" idx="1"/>
          </p:nvPr>
        </p:nvSpPr>
        <p:spPr>
          <a:xfrm>
            <a:off x="44291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37" name="Google Shape;337;p188"/>
          <p:cNvSpPr>
            <a:spLocks noGrp="1"/>
          </p:cNvSpPr>
          <p:nvPr>
            <p:ph type="pic" idx="3"/>
          </p:nvPr>
        </p:nvSpPr>
        <p:spPr>
          <a:xfrm>
            <a:off x="3358197" y="2103438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38" name="Google Shape;338;p188"/>
          <p:cNvSpPr txBox="1">
            <a:spLocks noGrp="1"/>
          </p:cNvSpPr>
          <p:nvPr>
            <p:ph type="body" idx="4"/>
          </p:nvPr>
        </p:nvSpPr>
        <p:spPr>
          <a:xfrm>
            <a:off x="3358197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39" name="Google Shape;339;p188"/>
          <p:cNvSpPr>
            <a:spLocks noGrp="1"/>
          </p:cNvSpPr>
          <p:nvPr>
            <p:ph type="pic" idx="5"/>
          </p:nvPr>
        </p:nvSpPr>
        <p:spPr>
          <a:xfrm>
            <a:off x="6273482" y="2103438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40" name="Google Shape;340;p188"/>
          <p:cNvSpPr txBox="1">
            <a:spLocks noGrp="1"/>
          </p:cNvSpPr>
          <p:nvPr>
            <p:ph type="body" idx="6"/>
          </p:nvPr>
        </p:nvSpPr>
        <p:spPr>
          <a:xfrm>
            <a:off x="627348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1" name="Google Shape;341;p188"/>
          <p:cNvSpPr>
            <a:spLocks noGrp="1"/>
          </p:cNvSpPr>
          <p:nvPr>
            <p:ph type="pic" idx="7"/>
          </p:nvPr>
        </p:nvSpPr>
        <p:spPr>
          <a:xfrm>
            <a:off x="9188767" y="2103438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42" name="Google Shape;342;p188"/>
          <p:cNvSpPr txBox="1">
            <a:spLocks noGrp="1"/>
          </p:cNvSpPr>
          <p:nvPr>
            <p:ph type="body" idx="8"/>
          </p:nvPr>
        </p:nvSpPr>
        <p:spPr>
          <a:xfrm>
            <a:off x="9188767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3" name="Google Shape;343;p188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88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5" name="Google Shape;345;p188"/>
          <p:cNvSpPr txBox="1">
            <a:spLocks noGrp="1"/>
          </p:cNvSpPr>
          <p:nvPr>
            <p:ph type="subTitle" idx="9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6" name="Google Shape;346;p188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88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hart - Subtitle">
  <p:cSld name="One Column Chart - Subtitle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9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0" name="Google Shape;350;p189"/>
          <p:cNvSpPr>
            <a:spLocks noGrp="1"/>
          </p:cNvSpPr>
          <p:nvPr>
            <p:ph type="chart" idx="2"/>
          </p:nvPr>
        </p:nvSpPr>
        <p:spPr>
          <a:xfrm>
            <a:off x="5600701" y="1428750"/>
            <a:ext cx="6148387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1" name="Google Shape;351;p189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89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3" name="Google Shape;353;p189"/>
          <p:cNvSpPr txBox="1">
            <a:spLocks noGrp="1"/>
          </p:cNvSpPr>
          <p:nvPr>
            <p:ph type="subTitle" idx="3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4" name="Google Shape;354;p189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89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graphic and Chart">
  <p:cSld name="Infographic and Chart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0"/>
          <p:cNvSpPr/>
          <p:nvPr/>
        </p:nvSpPr>
        <p:spPr>
          <a:xfrm>
            <a:off x="0" y="2103438"/>
            <a:ext cx="3971925" cy="4068762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90"/>
          <p:cNvSpPr txBox="1">
            <a:spLocks noGrp="1"/>
          </p:cNvSpPr>
          <p:nvPr>
            <p:ph type="body" idx="1"/>
          </p:nvPr>
        </p:nvSpPr>
        <p:spPr>
          <a:xfrm>
            <a:off x="360370" y="2377440"/>
            <a:ext cx="361188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00"/>
              <a:buNone/>
              <a:defRPr sz="13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p190"/>
          <p:cNvSpPr txBox="1">
            <a:spLocks noGrp="1"/>
          </p:cNvSpPr>
          <p:nvPr>
            <p:ph type="body" idx="2"/>
          </p:nvPr>
        </p:nvSpPr>
        <p:spPr>
          <a:xfrm>
            <a:off x="442914" y="3931920"/>
            <a:ext cx="3328986" cy="206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>
                <a:solidFill>
                  <a:schemeClr val="lt1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Char char="–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90"/>
          <p:cNvSpPr>
            <a:spLocks noGrp="1"/>
          </p:cNvSpPr>
          <p:nvPr>
            <p:ph type="chart" idx="3"/>
          </p:nvPr>
        </p:nvSpPr>
        <p:spPr>
          <a:xfrm>
            <a:off x="4327525" y="2095500"/>
            <a:ext cx="7421563" cy="407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" name="Google Shape;361;p190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90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3" name="Google Shape;363;p190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90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Infographic">
  <p:cSld name="Three Content Infographic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1"/>
          <p:cNvSpPr txBox="1">
            <a:spLocks noGrp="1"/>
          </p:cNvSpPr>
          <p:nvPr>
            <p:ph type="body" idx="1"/>
          </p:nvPr>
        </p:nvSpPr>
        <p:spPr>
          <a:xfrm>
            <a:off x="442913" y="3599542"/>
            <a:ext cx="3529012" cy="257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7" name="Google Shape;367;p191"/>
          <p:cNvSpPr txBox="1">
            <a:spLocks noGrp="1"/>
          </p:cNvSpPr>
          <p:nvPr>
            <p:ph type="body" idx="2"/>
          </p:nvPr>
        </p:nvSpPr>
        <p:spPr>
          <a:xfrm>
            <a:off x="442913" y="2095500"/>
            <a:ext cx="3529012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500"/>
              <a:buNone/>
              <a:defRPr sz="8500" b="0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8" name="Google Shape;368;p191"/>
          <p:cNvSpPr txBox="1">
            <a:spLocks noGrp="1"/>
          </p:cNvSpPr>
          <p:nvPr>
            <p:ph type="body" idx="3"/>
          </p:nvPr>
        </p:nvSpPr>
        <p:spPr>
          <a:xfrm>
            <a:off x="4327524" y="2095500"/>
            <a:ext cx="3533775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None/>
              <a:defRPr sz="85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191"/>
          <p:cNvSpPr txBox="1">
            <a:spLocks noGrp="1"/>
          </p:cNvSpPr>
          <p:nvPr>
            <p:ph type="body" idx="4"/>
          </p:nvPr>
        </p:nvSpPr>
        <p:spPr>
          <a:xfrm>
            <a:off x="8222571" y="2095500"/>
            <a:ext cx="3529012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0" name="Google Shape;370;p191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91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2" name="Google Shape;372;p191"/>
          <p:cNvSpPr txBox="1">
            <a:spLocks noGrp="1"/>
          </p:cNvSpPr>
          <p:nvPr>
            <p:ph type="body" idx="5"/>
          </p:nvPr>
        </p:nvSpPr>
        <p:spPr>
          <a:xfrm>
            <a:off x="4327525" y="3599542"/>
            <a:ext cx="3533775" cy="257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3" name="Google Shape;373;p191"/>
          <p:cNvSpPr txBox="1">
            <a:spLocks noGrp="1"/>
          </p:cNvSpPr>
          <p:nvPr>
            <p:ph type="body" idx="6"/>
          </p:nvPr>
        </p:nvSpPr>
        <p:spPr>
          <a:xfrm>
            <a:off x="8222571" y="3599542"/>
            <a:ext cx="3529012" cy="257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4" name="Google Shape;374;p191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91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ontent Dark">
  <p:cSld name="One Column Content Dark">
    <p:bg>
      <p:bgPr>
        <a:solidFill>
          <a:srgbClr val="464646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2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8" name="Google Shape;378;p192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92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92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92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hart Dark">
  <p:cSld name="One Column Chart Dark">
    <p:bg>
      <p:bgPr>
        <a:solidFill>
          <a:srgbClr val="464646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3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193"/>
          <p:cNvSpPr>
            <a:spLocks noGrp="1"/>
          </p:cNvSpPr>
          <p:nvPr>
            <p:ph type="chart" idx="2"/>
          </p:nvPr>
        </p:nvSpPr>
        <p:spPr>
          <a:xfrm>
            <a:off x="5600701" y="1428750"/>
            <a:ext cx="6148387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5" name="Google Shape;385;p193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93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93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193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 Dark">
  <p:cSld name="Title and Chart Dark">
    <p:bg>
      <p:bgPr>
        <a:solidFill>
          <a:srgbClr val="464646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4"/>
          <p:cNvSpPr>
            <a:spLocks noGrp="1"/>
          </p:cNvSpPr>
          <p:nvPr>
            <p:ph type="chart" idx="2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1" name="Google Shape;391;p194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94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94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94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 Image Full">
  <p:cSld name="Quote 1 Image Full">
    <p:bg>
      <p:bgPr>
        <a:solidFill>
          <a:srgbClr val="DEDEDE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97" name="Google Shape;397;p195"/>
          <p:cNvSpPr txBox="1">
            <a:spLocks noGrp="1"/>
          </p:cNvSpPr>
          <p:nvPr>
            <p:ph type="body" idx="1"/>
          </p:nvPr>
        </p:nvSpPr>
        <p:spPr>
          <a:xfrm>
            <a:off x="0" y="1143000"/>
            <a:ext cx="4572000" cy="4572000"/>
          </a:xfrm>
          <a:prstGeom prst="rect">
            <a:avLst/>
          </a:prstGeom>
          <a:solidFill>
            <a:srgbClr val="E0301E"/>
          </a:solidFill>
          <a:ln>
            <a:noFill/>
          </a:ln>
        </p:spPr>
        <p:txBody>
          <a:bodyPr spcFirstLastPara="1" wrap="square" lIns="438900" tIns="1440000" rIns="252000" bIns="180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195"/>
          <p:cNvSpPr/>
          <p:nvPr/>
        </p:nvSpPr>
        <p:spPr>
          <a:xfrm>
            <a:off x="442913" y="1623703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95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195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95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 Image Orange">
  <p:cSld name="Quote 1 Image Orange">
    <p:bg>
      <p:bgPr>
        <a:solidFill>
          <a:srgbClr val="D04A02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6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04" name="Google Shape;404;p196"/>
          <p:cNvSpPr txBox="1">
            <a:spLocks noGrp="1"/>
          </p:cNvSpPr>
          <p:nvPr>
            <p:ph type="body" idx="1"/>
          </p:nvPr>
        </p:nvSpPr>
        <p:spPr>
          <a:xfrm>
            <a:off x="442913" y="1714500"/>
            <a:ext cx="5299393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196"/>
          <p:cNvSpPr/>
          <p:nvPr/>
        </p:nvSpPr>
        <p:spPr>
          <a:xfrm>
            <a:off x="442913" y="687001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6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96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196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 Image">
  <p:cSld name="Quote 1 Image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97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11" name="Google Shape;411;p197"/>
          <p:cNvSpPr txBox="1">
            <a:spLocks noGrp="1"/>
          </p:cNvSpPr>
          <p:nvPr>
            <p:ph type="body" idx="1"/>
          </p:nvPr>
        </p:nvSpPr>
        <p:spPr>
          <a:xfrm>
            <a:off x="442913" y="1714500"/>
            <a:ext cx="5299393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 b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412" name="Google Shape;412;p197"/>
          <p:cNvSpPr/>
          <p:nvPr/>
        </p:nvSpPr>
        <p:spPr>
          <a:xfrm>
            <a:off x="442913" y="687001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97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4" name="Google Shape;414;p197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97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All Grey">
  <p:cSld name="Title Slide All Grey">
    <p:bg>
      <p:bgPr>
        <a:solidFill>
          <a:srgbClr val="464646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3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3"/>
          <p:cNvSpPr txBox="1">
            <a:spLocks noGrp="1"/>
          </p:cNvSpPr>
          <p:nvPr>
            <p:ph type="subTitle" idx="1"/>
          </p:nvPr>
        </p:nvSpPr>
        <p:spPr>
          <a:xfrm>
            <a:off x="442913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51" name="Google Shape;51;p1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3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8"/>
          <p:cNvSpPr txBox="1">
            <a:spLocks noGrp="1"/>
          </p:cNvSpPr>
          <p:nvPr>
            <p:ph type="body" idx="1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 b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418" name="Google Shape;418;p198"/>
          <p:cNvSpPr/>
          <p:nvPr/>
        </p:nvSpPr>
        <p:spPr>
          <a:xfrm>
            <a:off x="442913" y="1362959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98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198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98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 Orange">
  <p:cSld name="Quote 2 Orange">
    <p:bg>
      <p:bgPr>
        <a:solidFill>
          <a:srgbClr val="D04A02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99"/>
          <p:cNvSpPr txBox="1">
            <a:spLocks noGrp="1"/>
          </p:cNvSpPr>
          <p:nvPr>
            <p:ph type="body" idx="1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99"/>
          <p:cNvSpPr/>
          <p:nvPr/>
        </p:nvSpPr>
        <p:spPr>
          <a:xfrm>
            <a:off x="442913" y="1362959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99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99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99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 Red">
  <p:cSld name="Quote 2 Red">
    <p:bg>
      <p:bgPr>
        <a:solidFill>
          <a:srgbClr val="E0301E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0"/>
          <p:cNvSpPr txBox="1">
            <a:spLocks noGrp="1"/>
          </p:cNvSpPr>
          <p:nvPr>
            <p:ph type="body" idx="1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200"/>
          <p:cNvSpPr/>
          <p:nvPr/>
        </p:nvSpPr>
        <p:spPr>
          <a:xfrm>
            <a:off x="442913" y="1362959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00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00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00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 Rose">
  <p:cSld name="Quote 2 Rose">
    <p:bg>
      <p:bgPr>
        <a:solidFill>
          <a:srgbClr val="DB536A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1"/>
          <p:cNvSpPr txBox="1">
            <a:spLocks noGrp="1"/>
          </p:cNvSpPr>
          <p:nvPr>
            <p:ph type="body" idx="1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201"/>
          <p:cNvSpPr/>
          <p:nvPr/>
        </p:nvSpPr>
        <p:spPr>
          <a:xfrm>
            <a:off x="442913" y="1362959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01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01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201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 Grey">
  <p:cSld name="Quote 2 Grey">
    <p:bg>
      <p:bgPr>
        <a:solidFill>
          <a:srgbClr val="464646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02"/>
          <p:cNvSpPr txBox="1">
            <a:spLocks noGrp="1"/>
          </p:cNvSpPr>
          <p:nvPr>
            <p:ph type="body" idx="1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2" name="Google Shape;442;p202"/>
          <p:cNvSpPr/>
          <p:nvPr/>
        </p:nvSpPr>
        <p:spPr>
          <a:xfrm>
            <a:off x="442913" y="1362959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02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202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202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Orange">
  <p:cSld name="Section Header Orange">
    <p:bg>
      <p:bgPr>
        <a:solidFill>
          <a:srgbClr val="D04A02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3"/>
          <p:cNvSpPr txBox="1">
            <a:spLocks noGrp="1"/>
          </p:cNvSpPr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03"/>
          <p:cNvSpPr txBox="1">
            <a:spLocks noGrp="1"/>
          </p:cNvSpPr>
          <p:nvPr>
            <p:ph type="subTitle" idx="1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 b="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203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ed">
  <p:cSld name="Section Header Red">
    <p:bg>
      <p:bgPr>
        <a:solidFill>
          <a:srgbClr val="E0301E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4"/>
          <p:cNvSpPr txBox="1">
            <a:spLocks noGrp="1"/>
          </p:cNvSpPr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204"/>
          <p:cNvSpPr txBox="1">
            <a:spLocks noGrp="1"/>
          </p:cNvSpPr>
          <p:nvPr>
            <p:ph type="subTitle" idx="1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 b="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204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ose">
  <p:cSld name="Section Header Rose">
    <p:bg>
      <p:bgPr>
        <a:solidFill>
          <a:srgbClr val="DB536A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05"/>
          <p:cNvSpPr txBox="1">
            <a:spLocks noGrp="1"/>
          </p:cNvSpPr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05"/>
          <p:cNvSpPr txBox="1">
            <a:spLocks noGrp="1"/>
          </p:cNvSpPr>
          <p:nvPr>
            <p:ph type="subTitle" idx="1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 b="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Grey">
  <p:cSld name="Section Header Grey">
    <p:bg>
      <p:bgPr>
        <a:solidFill>
          <a:srgbClr val="464646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06"/>
          <p:cNvSpPr txBox="1">
            <a:spLocks noGrp="1"/>
          </p:cNvSpPr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206"/>
          <p:cNvSpPr txBox="1">
            <a:spLocks noGrp="1"/>
          </p:cNvSpPr>
          <p:nvPr>
            <p:ph type="subTitle" idx="1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 b="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206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Orange Manual">
  <p:cSld name="Section Header Orange Manual">
    <p:bg>
      <p:bgPr>
        <a:solidFill>
          <a:srgbClr val="D04A02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7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07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All White">
  <p:cSld name="Title Slide All White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4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4"/>
          <p:cNvSpPr txBox="1">
            <a:spLocks noGrp="1"/>
          </p:cNvSpPr>
          <p:nvPr>
            <p:ph type="subTitle" idx="1"/>
          </p:nvPr>
        </p:nvSpPr>
        <p:spPr>
          <a:xfrm>
            <a:off x="442913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6" name="Google Shape;56;p1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4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ed Manual">
  <p:cSld name="Section Header Red Manual">
    <p:bg>
      <p:bgPr>
        <a:solidFill>
          <a:srgbClr val="E0301E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08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08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ose Manual">
  <p:cSld name="Section Header Rose Manual">
    <p:bg>
      <p:bgPr>
        <a:solidFill>
          <a:srgbClr val="DB536A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09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Grey Manual">
  <p:cSld name="Section Header Grey Manual">
    <p:bg>
      <p:bgPr>
        <a:solidFill>
          <a:srgbClr val="464646"/>
        </a:soli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10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11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211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4" name="Google Shape;474;p211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211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12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8" name="Google Shape;478;p212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212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Dark">
  <p:cSld name="Thank You Dark">
    <p:bg>
      <p:bgPr>
        <a:solidFill>
          <a:srgbClr val="464646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13"/>
          <p:cNvSpPr/>
          <p:nvPr/>
        </p:nvSpPr>
        <p:spPr>
          <a:xfrm>
            <a:off x="0" y="4940854"/>
            <a:ext cx="12192000" cy="1917146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13"/>
          <p:cNvSpPr txBox="1">
            <a:spLocks noGrp="1"/>
          </p:cNvSpPr>
          <p:nvPr>
            <p:ph type="ctrTitle"/>
          </p:nvPr>
        </p:nvSpPr>
        <p:spPr>
          <a:xfrm>
            <a:off x="442914" y="428625"/>
            <a:ext cx="5473699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Georgia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13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13"/>
          <p:cNvSpPr txBox="1">
            <a:spLocks noGrp="1"/>
          </p:cNvSpPr>
          <p:nvPr>
            <p:ph type="body" idx="1"/>
          </p:nvPr>
        </p:nvSpPr>
        <p:spPr>
          <a:xfrm>
            <a:off x="442912" y="5259600"/>
            <a:ext cx="11306176" cy="145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213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13"/>
          <p:cNvSpPr txBox="1"/>
          <p:nvPr/>
        </p:nvSpPr>
        <p:spPr>
          <a:xfrm>
            <a:off x="442913" y="4400548"/>
            <a:ext cx="5473699" cy="3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Light">
  <p:cSld name="Thank You Light">
    <p:bg>
      <p:bgPr>
        <a:solidFill>
          <a:schemeClr val="lt1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14"/>
          <p:cNvSpPr/>
          <p:nvPr/>
        </p:nvSpPr>
        <p:spPr>
          <a:xfrm>
            <a:off x="0" y="4940854"/>
            <a:ext cx="12192000" cy="1917146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14"/>
          <p:cNvSpPr txBox="1">
            <a:spLocks noGrp="1"/>
          </p:cNvSpPr>
          <p:nvPr>
            <p:ph type="ctrTitle"/>
          </p:nvPr>
        </p:nvSpPr>
        <p:spPr>
          <a:xfrm>
            <a:off x="442914" y="428625"/>
            <a:ext cx="5473699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eorgia"/>
              <a:buNone/>
              <a:defRPr sz="5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214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14"/>
          <p:cNvSpPr txBox="1">
            <a:spLocks noGrp="1"/>
          </p:cNvSpPr>
          <p:nvPr>
            <p:ph type="body" idx="1"/>
          </p:nvPr>
        </p:nvSpPr>
        <p:spPr>
          <a:xfrm>
            <a:off x="442912" y="5259600"/>
            <a:ext cx="11306176" cy="145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214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14"/>
          <p:cNvSpPr txBox="1"/>
          <p:nvPr/>
        </p:nvSpPr>
        <p:spPr>
          <a:xfrm>
            <a:off x="442913" y="4400548"/>
            <a:ext cx="5473699" cy="3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ork Showcase Cover">
  <p:cSld name="Work Showcase Cover">
    <p:bg>
      <p:bgPr>
        <a:solidFill>
          <a:srgbClr val="33333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28" name="Google Shape;528;p24"/>
          <p:cNvSpPr txBox="1">
            <a:spLocks noGrp="1"/>
          </p:cNvSpPr>
          <p:nvPr>
            <p:ph type="title"/>
          </p:nvPr>
        </p:nvSpPr>
        <p:spPr>
          <a:xfrm>
            <a:off x="412751" y="577004"/>
            <a:ext cx="4500717" cy="114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Georgia"/>
              <a:buNone/>
              <a:defRPr sz="37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4"/>
          <p:cNvSpPr txBox="1">
            <a:spLocks noGrp="1"/>
          </p:cNvSpPr>
          <p:nvPr>
            <p:ph type="body" idx="1"/>
          </p:nvPr>
        </p:nvSpPr>
        <p:spPr>
          <a:xfrm>
            <a:off x="415926" y="2991110"/>
            <a:ext cx="3544183" cy="61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87"/>
              </a:spcBef>
              <a:spcAft>
                <a:spcPts val="0"/>
              </a:spcAft>
              <a:buClr>
                <a:schemeClr val="lt1"/>
              </a:buClr>
              <a:buSzPts val="933"/>
              <a:buNone/>
              <a:defRPr sz="933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4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24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3" name="Google Shape;533;p24"/>
          <p:cNvSpPr txBox="1">
            <a:spLocks noGrp="1"/>
          </p:cNvSpPr>
          <p:nvPr>
            <p:ph type="body" idx="3"/>
          </p:nvPr>
        </p:nvSpPr>
        <p:spPr>
          <a:xfrm>
            <a:off x="415926" y="3733629"/>
            <a:ext cx="3544183" cy="61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87"/>
              </a:spcBef>
              <a:spcAft>
                <a:spcPts val="0"/>
              </a:spcAft>
              <a:buClr>
                <a:schemeClr val="lt1"/>
              </a:buClr>
              <a:buSzPts val="933"/>
              <a:buNone/>
              <a:defRPr sz="933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34" name="Google Shape;534;p24"/>
          <p:cNvCxnSpPr/>
          <p:nvPr/>
        </p:nvCxnSpPr>
        <p:spPr>
          <a:xfrm rot="10800000" flipH="1">
            <a:off x="415926" y="3521635"/>
            <a:ext cx="784941" cy="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30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30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30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dk2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6"/>
          <p:cNvSpPr txBox="1">
            <a:spLocks noGrp="1"/>
          </p:cNvSpPr>
          <p:nvPr>
            <p:ph type="ctrTitle"/>
          </p:nvPr>
        </p:nvSpPr>
        <p:spPr>
          <a:xfrm>
            <a:off x="410954" y="2710131"/>
            <a:ext cx="5685047" cy="11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Georgia"/>
              <a:buNone/>
              <a:defRPr sz="4267" b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46"/>
          <p:cNvSpPr txBox="1">
            <a:spLocks noGrp="1"/>
          </p:cNvSpPr>
          <p:nvPr>
            <p:ph type="subTitle" idx="1"/>
          </p:nvPr>
        </p:nvSpPr>
        <p:spPr>
          <a:xfrm>
            <a:off x="410953" y="1505626"/>
            <a:ext cx="5676323" cy="11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267"/>
              <a:buNone/>
              <a:defRPr sz="42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067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46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46"/>
          <p:cNvSpPr txBox="1">
            <a:spLocks noGrp="1"/>
          </p:cNvSpPr>
          <p:nvPr>
            <p:ph type="ftr" idx="11"/>
          </p:nvPr>
        </p:nvSpPr>
        <p:spPr>
          <a:xfrm>
            <a:off x="402227" y="7672845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46"/>
          <p:cNvSpPr txBox="1">
            <a:spLocks noGrp="1"/>
          </p:cNvSpPr>
          <p:nvPr>
            <p:ph type="sldNum" idx="12"/>
          </p:nvPr>
        </p:nvSpPr>
        <p:spPr>
          <a:xfrm>
            <a:off x="8824860" y="7277834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6" name="Google Shape;546;p46"/>
          <p:cNvSpPr txBox="1">
            <a:spLocks noGrp="1"/>
          </p:cNvSpPr>
          <p:nvPr>
            <p:ph type="body" idx="2"/>
          </p:nvPr>
        </p:nvSpPr>
        <p:spPr>
          <a:xfrm>
            <a:off x="412752" y="507141"/>
            <a:ext cx="4565649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867"/>
              <a:buNone/>
              <a:defRPr sz="18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7" name="Google Shape;547;p46"/>
          <p:cNvSpPr txBox="1">
            <a:spLocks noGrp="1"/>
          </p:cNvSpPr>
          <p:nvPr>
            <p:ph type="body" idx="3"/>
          </p:nvPr>
        </p:nvSpPr>
        <p:spPr>
          <a:xfrm>
            <a:off x="9159575" y="5999538"/>
            <a:ext cx="2587912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8" name="Google Shape;548;p46"/>
          <p:cNvSpPr/>
          <p:nvPr/>
        </p:nvSpPr>
        <p:spPr>
          <a:xfrm>
            <a:off x="-12699" y="4461420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46" descr="C:\Users\OFFICE~1\AppData\Local\Temp\vmware-Office ROI\VMwareDnD\d95b34d1\pwc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1457" y="5527690"/>
            <a:ext cx="1024128" cy="77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5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4575812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60" name="Google Shape;60;p155"/>
          <p:cNvSpPr/>
          <p:nvPr/>
        </p:nvSpPr>
        <p:spPr>
          <a:xfrm>
            <a:off x="0" y="0"/>
            <a:ext cx="6096000" cy="4575812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5"/>
          <p:cNvSpPr/>
          <p:nvPr/>
        </p:nvSpPr>
        <p:spPr>
          <a:xfrm>
            <a:off x="0" y="4575812"/>
            <a:ext cx="6096000" cy="2282188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5"/>
          <p:cNvSpPr txBox="1">
            <a:spLocks noGrp="1"/>
          </p:cNvSpPr>
          <p:nvPr>
            <p:ph type="ctrTitle"/>
          </p:nvPr>
        </p:nvSpPr>
        <p:spPr>
          <a:xfrm>
            <a:off x="442913" y="428625"/>
            <a:ext cx="5473700" cy="206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5"/>
          <p:cNvSpPr txBox="1">
            <a:spLocks noGrp="1"/>
          </p:cNvSpPr>
          <p:nvPr>
            <p:ph type="subTitle" idx="1"/>
          </p:nvPr>
        </p:nvSpPr>
        <p:spPr>
          <a:xfrm>
            <a:off x="442913" y="5101594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4" name="Google Shape;64;p1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737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5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Black">
  <p:cSld name="Title Slide Black">
    <p:bg>
      <p:bgPr>
        <a:solidFill>
          <a:schemeClr val="dk1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7"/>
          <p:cNvSpPr txBox="1">
            <a:spLocks noGrp="1"/>
          </p:cNvSpPr>
          <p:nvPr>
            <p:ph type="ctrTitle"/>
          </p:nvPr>
        </p:nvSpPr>
        <p:spPr>
          <a:xfrm>
            <a:off x="410954" y="2710131"/>
            <a:ext cx="5685047" cy="11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4267"/>
              <a:buFont typeface="Georgia"/>
              <a:buNone/>
              <a:defRPr sz="4267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47"/>
          <p:cNvSpPr txBox="1">
            <a:spLocks noGrp="1"/>
          </p:cNvSpPr>
          <p:nvPr>
            <p:ph type="subTitle" idx="1"/>
          </p:nvPr>
        </p:nvSpPr>
        <p:spPr>
          <a:xfrm>
            <a:off x="410953" y="1505626"/>
            <a:ext cx="5676323" cy="11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267"/>
              <a:buNone/>
              <a:defRPr sz="42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067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3" name="Google Shape;553;p47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47"/>
          <p:cNvSpPr txBox="1">
            <a:spLocks noGrp="1"/>
          </p:cNvSpPr>
          <p:nvPr>
            <p:ph type="ftr" idx="11"/>
          </p:nvPr>
        </p:nvSpPr>
        <p:spPr>
          <a:xfrm>
            <a:off x="255097" y="7645447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47"/>
          <p:cNvSpPr txBox="1">
            <a:spLocks noGrp="1"/>
          </p:cNvSpPr>
          <p:nvPr>
            <p:ph type="sldNum" idx="12"/>
          </p:nvPr>
        </p:nvSpPr>
        <p:spPr>
          <a:xfrm>
            <a:off x="8934451" y="7236738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6" name="Google Shape;556;p47"/>
          <p:cNvSpPr txBox="1">
            <a:spLocks noGrp="1"/>
          </p:cNvSpPr>
          <p:nvPr>
            <p:ph type="body" idx="2"/>
          </p:nvPr>
        </p:nvSpPr>
        <p:spPr>
          <a:xfrm>
            <a:off x="412752" y="507141"/>
            <a:ext cx="4565649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867"/>
              <a:buNone/>
              <a:defRPr sz="18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7" name="Google Shape;557;p47"/>
          <p:cNvSpPr txBox="1">
            <a:spLocks noGrp="1"/>
          </p:cNvSpPr>
          <p:nvPr>
            <p:ph type="body" idx="3"/>
          </p:nvPr>
        </p:nvSpPr>
        <p:spPr>
          <a:xfrm>
            <a:off x="9159575" y="5999538"/>
            <a:ext cx="2587912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8" name="Google Shape;558;p47"/>
          <p:cNvSpPr/>
          <p:nvPr/>
        </p:nvSpPr>
        <p:spPr>
          <a:xfrm>
            <a:off x="-12699" y="4461420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47" descr="C:\Users\OFFICE~1\AppData\Local\Temp\vmware-Office ROI\VMwareDnD\d95b34d1\pwc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1457" y="5527690"/>
            <a:ext cx="1024128" cy="77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hite">
  <p:cSld name="Title Slide White">
    <p:bg>
      <p:bgPr>
        <a:solidFill>
          <a:schemeClr val="lt1"/>
        </a:solid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8"/>
          <p:cNvSpPr txBox="1">
            <a:spLocks noGrp="1"/>
          </p:cNvSpPr>
          <p:nvPr>
            <p:ph type="ctrTitle"/>
          </p:nvPr>
        </p:nvSpPr>
        <p:spPr>
          <a:xfrm>
            <a:off x="410954" y="2710131"/>
            <a:ext cx="5685047" cy="11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4267"/>
              <a:buFont typeface="Georgia"/>
              <a:buNone/>
              <a:defRPr sz="4267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48"/>
          <p:cNvSpPr txBox="1">
            <a:spLocks noGrp="1"/>
          </p:cNvSpPr>
          <p:nvPr>
            <p:ph type="subTitle" idx="1"/>
          </p:nvPr>
        </p:nvSpPr>
        <p:spPr>
          <a:xfrm>
            <a:off x="410953" y="1505626"/>
            <a:ext cx="5676323" cy="11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067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3" name="Google Shape;563;p48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48"/>
          <p:cNvSpPr txBox="1">
            <a:spLocks noGrp="1"/>
          </p:cNvSpPr>
          <p:nvPr>
            <p:ph type="ftr" idx="11"/>
          </p:nvPr>
        </p:nvSpPr>
        <p:spPr>
          <a:xfrm>
            <a:off x="402227" y="7700242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48"/>
          <p:cNvSpPr txBox="1">
            <a:spLocks noGrp="1"/>
          </p:cNvSpPr>
          <p:nvPr>
            <p:ph type="sldNum" idx="12"/>
          </p:nvPr>
        </p:nvSpPr>
        <p:spPr>
          <a:xfrm>
            <a:off x="8907053" y="733263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6" name="Google Shape;566;p48"/>
          <p:cNvSpPr txBox="1">
            <a:spLocks noGrp="1"/>
          </p:cNvSpPr>
          <p:nvPr>
            <p:ph type="body" idx="2"/>
          </p:nvPr>
        </p:nvSpPr>
        <p:spPr>
          <a:xfrm>
            <a:off x="412752" y="507141"/>
            <a:ext cx="4565649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7" name="Google Shape;567;p48"/>
          <p:cNvSpPr txBox="1">
            <a:spLocks noGrp="1"/>
          </p:cNvSpPr>
          <p:nvPr>
            <p:ph type="body" idx="3"/>
          </p:nvPr>
        </p:nvSpPr>
        <p:spPr>
          <a:xfrm>
            <a:off x="9159575" y="5999538"/>
            <a:ext cx="2587912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8" name="Google Shape;568;p48"/>
          <p:cNvSpPr/>
          <p:nvPr/>
        </p:nvSpPr>
        <p:spPr>
          <a:xfrm>
            <a:off x="-12699" y="4461420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2454" y="5516292"/>
            <a:ext cx="1032969" cy="79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Head">
  <p:cSld name="Chapter Head">
    <p:bg>
      <p:bgPr>
        <a:solidFill>
          <a:schemeClr val="dk1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9"/>
          <p:cNvSpPr txBox="1">
            <a:spLocks noGrp="1"/>
          </p:cNvSpPr>
          <p:nvPr>
            <p:ph type="title"/>
          </p:nvPr>
        </p:nvSpPr>
        <p:spPr>
          <a:xfrm>
            <a:off x="412749" y="163553"/>
            <a:ext cx="11779251" cy="160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00"/>
              <a:buFont typeface="Georgia"/>
              <a:buNone/>
              <a:defRPr sz="10400" b="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49"/>
          <p:cNvSpPr txBox="1">
            <a:spLocks noGrp="1"/>
          </p:cNvSpPr>
          <p:nvPr>
            <p:ph type="body" idx="1"/>
          </p:nvPr>
        </p:nvSpPr>
        <p:spPr>
          <a:xfrm>
            <a:off x="412751" y="1595243"/>
            <a:ext cx="10363200" cy="65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853"/>
              </a:spcBef>
              <a:spcAft>
                <a:spcPts val="0"/>
              </a:spcAft>
              <a:buClr>
                <a:schemeClr val="lt1"/>
              </a:buClr>
              <a:buSzPts val="4267"/>
              <a:buNone/>
              <a:defRPr sz="42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49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49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49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6" name="Google Shape;576;p49"/>
          <p:cNvSpPr txBox="1">
            <a:spLocks noGrp="1"/>
          </p:cNvSpPr>
          <p:nvPr>
            <p:ph type="body" idx="2"/>
          </p:nvPr>
        </p:nvSpPr>
        <p:spPr>
          <a:xfrm>
            <a:off x="412751" y="4986981"/>
            <a:ext cx="2526691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7" name="Google Shape;577;p49"/>
          <p:cNvSpPr txBox="1">
            <a:spLocks noGrp="1"/>
          </p:cNvSpPr>
          <p:nvPr>
            <p:ph type="body" idx="3"/>
          </p:nvPr>
        </p:nvSpPr>
        <p:spPr>
          <a:xfrm>
            <a:off x="3314700" y="4986981"/>
            <a:ext cx="2489027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8" name="Google Shape;578;p49"/>
          <p:cNvSpPr txBox="1">
            <a:spLocks noGrp="1"/>
          </p:cNvSpPr>
          <p:nvPr>
            <p:ph type="body" idx="4"/>
          </p:nvPr>
        </p:nvSpPr>
        <p:spPr>
          <a:xfrm>
            <a:off x="6181729" y="4986981"/>
            <a:ext cx="268224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79" name="Google Shape;579;p49"/>
          <p:cNvCxnSpPr/>
          <p:nvPr/>
        </p:nvCxnSpPr>
        <p:spPr>
          <a:xfrm>
            <a:off x="6007101" y="4927601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0" name="Google Shape;580;p49"/>
          <p:cNvCxnSpPr/>
          <p:nvPr/>
        </p:nvCxnSpPr>
        <p:spPr>
          <a:xfrm>
            <a:off x="3136901" y="4927601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1" name="Google Shape;581;p49"/>
          <p:cNvSpPr/>
          <p:nvPr/>
        </p:nvSpPr>
        <p:spPr>
          <a:xfrm>
            <a:off x="-12699" y="4461420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Head Simple">
  <p:cSld name="Chapter Head Simple">
    <p:bg>
      <p:bgPr>
        <a:solidFill>
          <a:schemeClr val="dk1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0"/>
          <p:cNvSpPr txBox="1">
            <a:spLocks noGrp="1"/>
          </p:cNvSpPr>
          <p:nvPr>
            <p:ph type="body" idx="1"/>
          </p:nvPr>
        </p:nvSpPr>
        <p:spPr>
          <a:xfrm>
            <a:off x="412751" y="1595243"/>
            <a:ext cx="10363200" cy="65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853"/>
              </a:spcBef>
              <a:spcAft>
                <a:spcPts val="0"/>
              </a:spcAft>
              <a:buClr>
                <a:schemeClr val="lt1"/>
              </a:buClr>
              <a:buSzPts val="4267"/>
              <a:buNone/>
              <a:defRPr sz="42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4" name="Google Shape;584;p50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50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50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7" name="Google Shape;587;p50"/>
          <p:cNvSpPr txBox="1">
            <a:spLocks noGrp="1"/>
          </p:cNvSpPr>
          <p:nvPr>
            <p:ph type="title"/>
          </p:nvPr>
        </p:nvSpPr>
        <p:spPr>
          <a:xfrm>
            <a:off x="412749" y="163553"/>
            <a:ext cx="11779251" cy="160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00"/>
              <a:buFont typeface="Georgia"/>
              <a:buNone/>
              <a:defRPr sz="10400" b="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50"/>
          <p:cNvSpPr/>
          <p:nvPr/>
        </p:nvSpPr>
        <p:spPr>
          <a:xfrm>
            <a:off x="-12699" y="4461420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bg>
      <p:bgPr>
        <a:solidFill>
          <a:schemeClr val="dk1"/>
        </a:solid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91" name="Google Shape;591;p51"/>
          <p:cNvSpPr txBox="1">
            <a:spLocks noGrp="1"/>
          </p:cNvSpPr>
          <p:nvPr>
            <p:ph type="title"/>
          </p:nvPr>
        </p:nvSpPr>
        <p:spPr>
          <a:xfrm>
            <a:off x="407334" y="2894378"/>
            <a:ext cx="11779251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Georgia"/>
              <a:buNone/>
              <a:defRPr sz="2667" b="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51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51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51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95" name="Google Shape;595;p51"/>
          <p:cNvCxnSpPr/>
          <p:nvPr/>
        </p:nvCxnSpPr>
        <p:spPr>
          <a:xfrm rot="10800000">
            <a:off x="6096000" y="2247376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96" name="Google Shape;596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98379" y="1843671"/>
            <a:ext cx="595239" cy="51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3">
  <p:cSld name="Section Header 3">
    <p:bg>
      <p:bgPr>
        <a:solidFill>
          <a:schemeClr val="lt1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2"/>
          <p:cNvSpPr>
            <a:spLocks noGrp="1"/>
          </p:cNvSpPr>
          <p:nvPr>
            <p:ph type="pic" idx="2"/>
          </p:nvPr>
        </p:nvSpPr>
        <p:spPr>
          <a:xfrm>
            <a:off x="4108452" y="0"/>
            <a:ext cx="80898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9" name="Google Shape;599;p52"/>
          <p:cNvSpPr txBox="1">
            <a:spLocks noGrp="1"/>
          </p:cNvSpPr>
          <p:nvPr>
            <p:ph type="title"/>
          </p:nvPr>
        </p:nvSpPr>
        <p:spPr>
          <a:xfrm>
            <a:off x="407335" y="2848534"/>
            <a:ext cx="3277767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Georgia"/>
              <a:buNone/>
              <a:defRPr sz="2667" b="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52"/>
          <p:cNvSpPr txBox="1">
            <a:spLocks noGrp="1"/>
          </p:cNvSpPr>
          <p:nvPr>
            <p:ph type="body" idx="1"/>
          </p:nvPr>
        </p:nvSpPr>
        <p:spPr>
          <a:xfrm>
            <a:off x="415927" y="4376928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sz="933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52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52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52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04" name="Google Shape;604;p52"/>
          <p:cNvGrpSpPr/>
          <p:nvPr/>
        </p:nvGrpSpPr>
        <p:grpSpPr>
          <a:xfrm>
            <a:off x="4052570" y="-7783"/>
            <a:ext cx="180811" cy="6864159"/>
            <a:chOff x="3039428" y="-5837"/>
            <a:chExt cx="135608" cy="5148119"/>
          </a:xfrm>
        </p:grpSpPr>
        <p:sp>
          <p:nvSpPr>
            <p:cNvPr id="605" name="Google Shape;605;p52"/>
            <p:cNvSpPr/>
            <p:nvPr/>
          </p:nvSpPr>
          <p:spPr>
            <a:xfrm rot="5400000">
              <a:off x="2992932" y="2522999"/>
              <a:ext cx="228599" cy="135608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2"/>
            <p:cNvSpPr/>
            <p:nvPr/>
          </p:nvSpPr>
          <p:spPr>
            <a:xfrm rot="-5400000">
              <a:off x="550555" y="2518612"/>
              <a:ext cx="5148119" cy="99220"/>
            </a:xfrm>
            <a:custGeom>
              <a:avLst/>
              <a:gdLst/>
              <a:ahLst/>
              <a:cxnLst/>
              <a:rect l="l" t="t" r="r" b="b"/>
              <a:pathLst>
                <a:path w="10023" h="10197" extrusionOk="0">
                  <a:moveTo>
                    <a:pt x="10023" y="0"/>
                  </a:moveTo>
                  <a:cubicBezTo>
                    <a:pt x="8399" y="163"/>
                    <a:pt x="6755" y="82"/>
                    <a:pt x="5131" y="245"/>
                  </a:cubicBezTo>
                  <a:cubicBezTo>
                    <a:pt x="5080" y="3562"/>
                    <a:pt x="5027" y="6880"/>
                    <a:pt x="4975" y="10197"/>
                  </a:cubicBezTo>
                  <a:cubicBezTo>
                    <a:pt x="4916" y="6880"/>
                    <a:pt x="4858" y="3562"/>
                    <a:pt x="4798" y="245"/>
                  </a:cubicBezTo>
                  <a:lnTo>
                    <a:pt x="0" y="245"/>
                  </a:lnTo>
                </a:path>
              </a:pathLst>
            </a:custGeom>
            <a:noFill/>
            <a:ln w="9525" cap="rnd" cmpd="sng">
              <a:solidFill>
                <a:srgbClr val="E130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perience Photo">
  <p:cSld name="Experience Photo">
    <p:bg>
      <p:bgPr>
        <a:solidFill>
          <a:schemeClr val="dk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09" name="Google Shape;609;p53"/>
          <p:cNvSpPr txBox="1">
            <a:spLocks noGrp="1"/>
          </p:cNvSpPr>
          <p:nvPr>
            <p:ph type="title"/>
          </p:nvPr>
        </p:nvSpPr>
        <p:spPr>
          <a:xfrm>
            <a:off x="410043" y="2958545"/>
            <a:ext cx="11371916" cy="65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Georgia"/>
              <a:buNone/>
              <a:defRPr sz="4267" b="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53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53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53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13" name="Google Shape;613;p53"/>
          <p:cNvCxnSpPr/>
          <p:nvPr/>
        </p:nvCxnSpPr>
        <p:spPr>
          <a:xfrm rot="10800000">
            <a:off x="6096000" y="2421542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4" name="Google Shape;614;p53"/>
          <p:cNvSpPr txBox="1">
            <a:spLocks noGrp="1"/>
          </p:cNvSpPr>
          <p:nvPr>
            <p:ph type="body" idx="1"/>
          </p:nvPr>
        </p:nvSpPr>
        <p:spPr>
          <a:xfrm>
            <a:off x="914400" y="2264428"/>
            <a:ext cx="1036320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867"/>
              <a:buNone/>
              <a:defRPr sz="18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perience 2">
  <p:cSld name="Experience 2">
    <p:bg>
      <p:bgPr>
        <a:solidFill>
          <a:schemeClr val="lt1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4"/>
          <p:cNvSpPr/>
          <p:nvPr/>
        </p:nvSpPr>
        <p:spPr>
          <a:xfrm rot="5400000">
            <a:off x="-306694" y="306694"/>
            <a:ext cx="6858001" cy="6244612"/>
          </a:xfrm>
          <a:custGeom>
            <a:avLst/>
            <a:gdLst/>
            <a:ahLst/>
            <a:cxnLst/>
            <a:rect l="l" t="t" r="r" b="b"/>
            <a:pathLst>
              <a:path w="5143501" h="4683459" extrusionOk="0">
                <a:moveTo>
                  <a:pt x="0" y="4683459"/>
                </a:moveTo>
                <a:lnTo>
                  <a:pt x="0" y="101289"/>
                </a:lnTo>
                <a:lnTo>
                  <a:pt x="2503420" y="98908"/>
                </a:lnTo>
                <a:lnTo>
                  <a:pt x="2583072" y="0"/>
                </a:lnTo>
                <a:lnTo>
                  <a:pt x="2688919" y="101289"/>
                </a:lnTo>
                <a:lnTo>
                  <a:pt x="5143501" y="101289"/>
                </a:lnTo>
                <a:lnTo>
                  <a:pt x="5143501" y="4683459"/>
                </a:lnTo>
                <a:lnTo>
                  <a:pt x="0" y="468345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54"/>
          <p:cNvSpPr txBox="1">
            <a:spLocks noGrp="1"/>
          </p:cNvSpPr>
          <p:nvPr>
            <p:ph type="title"/>
          </p:nvPr>
        </p:nvSpPr>
        <p:spPr>
          <a:xfrm>
            <a:off x="925860" y="2647073"/>
            <a:ext cx="4528457" cy="131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67"/>
              <a:buFont typeface="Georgia"/>
              <a:buNone/>
              <a:defRPr sz="4267" b="0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54"/>
          <p:cNvSpPr txBox="1">
            <a:spLocks noGrp="1"/>
          </p:cNvSpPr>
          <p:nvPr>
            <p:ph type="body" idx="1"/>
          </p:nvPr>
        </p:nvSpPr>
        <p:spPr>
          <a:xfrm>
            <a:off x="1506791" y="4580283"/>
            <a:ext cx="3260008" cy="20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13245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Noto Sans Symbols"/>
              <a:buChar char="▪"/>
              <a:defRPr sz="1333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9" name="Google Shape;619;p54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54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54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2" name="Google Shape;622;p54"/>
          <p:cNvSpPr txBox="1">
            <a:spLocks noGrp="1"/>
          </p:cNvSpPr>
          <p:nvPr>
            <p:ph type="body" idx="2"/>
          </p:nvPr>
        </p:nvSpPr>
        <p:spPr>
          <a:xfrm>
            <a:off x="1479291" y="1216027"/>
            <a:ext cx="3260008" cy="90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3" name="Google Shape;623;p54"/>
          <p:cNvSpPr txBox="1">
            <a:spLocks noGrp="1"/>
          </p:cNvSpPr>
          <p:nvPr>
            <p:ph type="body" idx="3"/>
          </p:nvPr>
        </p:nvSpPr>
        <p:spPr>
          <a:xfrm>
            <a:off x="7532329" y="4580283"/>
            <a:ext cx="3260008" cy="20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13245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Noto Sans Symbols"/>
              <a:buChar char="▪"/>
              <a:defRPr sz="1333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4" name="Google Shape;624;p54"/>
          <p:cNvSpPr txBox="1">
            <a:spLocks noGrp="1"/>
          </p:cNvSpPr>
          <p:nvPr>
            <p:ph type="body" idx="4"/>
          </p:nvPr>
        </p:nvSpPr>
        <p:spPr>
          <a:xfrm>
            <a:off x="7532329" y="1216027"/>
            <a:ext cx="3260008" cy="90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5" name="Google Shape;625;p54"/>
          <p:cNvSpPr txBox="1">
            <a:spLocks noGrp="1"/>
          </p:cNvSpPr>
          <p:nvPr>
            <p:ph type="body" idx="5"/>
          </p:nvPr>
        </p:nvSpPr>
        <p:spPr>
          <a:xfrm>
            <a:off x="6829354" y="2647073"/>
            <a:ext cx="4665961" cy="131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0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626" name="Google Shape;626;p54"/>
          <p:cNvCxnSpPr/>
          <p:nvPr/>
        </p:nvCxnSpPr>
        <p:spPr>
          <a:xfrm rot="10800000">
            <a:off x="3067508" y="2000797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7" name="Google Shape;627;p54"/>
          <p:cNvCxnSpPr/>
          <p:nvPr/>
        </p:nvCxnSpPr>
        <p:spPr>
          <a:xfrm rot="10800000">
            <a:off x="9177208" y="2000798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8" name="Google Shape;628;p54"/>
          <p:cNvCxnSpPr/>
          <p:nvPr/>
        </p:nvCxnSpPr>
        <p:spPr>
          <a:xfrm rot="10800000">
            <a:off x="3067508" y="3836446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9" name="Google Shape;629;p54"/>
          <p:cNvCxnSpPr/>
          <p:nvPr/>
        </p:nvCxnSpPr>
        <p:spPr>
          <a:xfrm rot="10800000">
            <a:off x="9177208" y="3836448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0" name="Google Shape;630;p54"/>
          <p:cNvSpPr/>
          <p:nvPr/>
        </p:nvSpPr>
        <p:spPr>
          <a:xfrm rot="-5400000">
            <a:off x="2751260" y="3362805"/>
            <a:ext cx="6851673" cy="135468"/>
          </a:xfrm>
          <a:custGeom>
            <a:avLst/>
            <a:gdLst/>
            <a:ahLst/>
            <a:cxnLst/>
            <a:rect l="l" t="t" r="r" b="b"/>
            <a:pathLst>
              <a:path w="12583" h="10000" extrusionOk="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perience 3">
  <p:cSld name="Experience 3">
    <p:bg>
      <p:bgPr>
        <a:solidFill>
          <a:srgbClr val="333332"/>
        </a:soli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5"/>
          <p:cNvSpPr>
            <a:spLocks noGrp="1"/>
          </p:cNvSpPr>
          <p:nvPr>
            <p:ph type="pic" idx="2"/>
          </p:nvPr>
        </p:nvSpPr>
        <p:spPr>
          <a:xfrm>
            <a:off x="4090747" y="2285563"/>
            <a:ext cx="4042611" cy="2282563"/>
          </a:xfrm>
          <a:prstGeom prst="rect">
            <a:avLst/>
          </a:prstGeom>
          <a:noFill/>
          <a:ln>
            <a:noFill/>
          </a:ln>
        </p:spPr>
      </p:sp>
      <p:sp>
        <p:nvSpPr>
          <p:cNvPr id="633" name="Google Shape;633;p55"/>
          <p:cNvSpPr>
            <a:spLocks noGrp="1"/>
          </p:cNvSpPr>
          <p:nvPr>
            <p:ph type="pic" idx="3"/>
          </p:nvPr>
        </p:nvSpPr>
        <p:spPr>
          <a:xfrm>
            <a:off x="4090747" y="0"/>
            <a:ext cx="4042611" cy="2282563"/>
          </a:xfrm>
          <a:prstGeom prst="rect">
            <a:avLst/>
          </a:prstGeom>
          <a:noFill/>
          <a:ln>
            <a:noFill/>
          </a:ln>
        </p:spPr>
      </p:sp>
      <p:sp>
        <p:nvSpPr>
          <p:cNvPr id="634" name="Google Shape;634;p55"/>
          <p:cNvSpPr>
            <a:spLocks noGrp="1"/>
          </p:cNvSpPr>
          <p:nvPr>
            <p:ph type="pic" idx="4"/>
          </p:nvPr>
        </p:nvSpPr>
        <p:spPr>
          <a:xfrm>
            <a:off x="4090747" y="4571124"/>
            <a:ext cx="4042611" cy="2282563"/>
          </a:xfrm>
          <a:prstGeom prst="rect">
            <a:avLst/>
          </a:prstGeom>
          <a:noFill/>
          <a:ln>
            <a:noFill/>
          </a:ln>
        </p:spPr>
      </p:sp>
      <p:sp>
        <p:nvSpPr>
          <p:cNvPr id="635" name="Google Shape;635;p55"/>
          <p:cNvSpPr txBox="1">
            <a:spLocks noGrp="1"/>
          </p:cNvSpPr>
          <p:nvPr>
            <p:ph type="title"/>
          </p:nvPr>
        </p:nvSpPr>
        <p:spPr>
          <a:xfrm>
            <a:off x="260279" y="2151851"/>
            <a:ext cx="3568771" cy="33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33"/>
              <a:buFont typeface="Georgia"/>
              <a:buNone/>
              <a:defRPr sz="2133" b="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55"/>
          <p:cNvSpPr txBox="1">
            <a:spLocks noGrp="1"/>
          </p:cNvSpPr>
          <p:nvPr>
            <p:ph type="body" idx="1"/>
          </p:nvPr>
        </p:nvSpPr>
        <p:spPr>
          <a:xfrm>
            <a:off x="246580" y="4648720"/>
            <a:ext cx="3582469" cy="15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3"/>
              <a:buFont typeface="Noto Sans Symbols"/>
              <a:buNone/>
              <a:defRPr sz="933" b="1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7" name="Google Shape;637;p55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55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55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0" name="Google Shape;640;p55"/>
          <p:cNvSpPr>
            <a:spLocks noGrp="1"/>
          </p:cNvSpPr>
          <p:nvPr>
            <p:ph type="pic" idx="5"/>
          </p:nvPr>
        </p:nvSpPr>
        <p:spPr>
          <a:xfrm>
            <a:off x="8125483" y="0"/>
            <a:ext cx="406651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41" name="Google Shape;641;p55"/>
          <p:cNvSpPr/>
          <p:nvPr/>
        </p:nvSpPr>
        <p:spPr>
          <a:xfrm rot="-5400000">
            <a:off x="738730" y="3362805"/>
            <a:ext cx="6851673" cy="135468"/>
          </a:xfrm>
          <a:custGeom>
            <a:avLst/>
            <a:gdLst/>
            <a:ahLst/>
            <a:cxnLst/>
            <a:rect l="l" t="t" r="r" b="b"/>
            <a:pathLst>
              <a:path w="12583" h="10000" extrusionOk="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allery Callouts">
  <p:cSld name="Gallery Callouts">
    <p:bg>
      <p:bgPr>
        <a:solidFill>
          <a:schemeClr val="lt1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6"/>
          <p:cNvSpPr>
            <a:spLocks noGrp="1"/>
          </p:cNvSpPr>
          <p:nvPr>
            <p:ph type="pic" idx="2"/>
          </p:nvPr>
        </p:nvSpPr>
        <p:spPr>
          <a:xfrm>
            <a:off x="-1" y="-13698"/>
            <a:ext cx="6340399" cy="68716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4" name="Google Shape;644;p56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56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56"/>
          <p:cNvSpPr txBox="1"/>
          <p:nvPr/>
        </p:nvSpPr>
        <p:spPr>
          <a:xfrm>
            <a:off x="415926" y="6401047"/>
            <a:ext cx="341312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 Digital Services</a:t>
            </a:r>
            <a:endParaRPr/>
          </a:p>
        </p:txBody>
      </p:sp>
      <p:sp>
        <p:nvSpPr>
          <p:cNvPr id="647" name="Google Shape;647;p56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8" name="Google Shape;648;p56"/>
          <p:cNvSpPr txBox="1">
            <a:spLocks noGrp="1"/>
          </p:cNvSpPr>
          <p:nvPr>
            <p:ph type="body" idx="1"/>
          </p:nvPr>
        </p:nvSpPr>
        <p:spPr>
          <a:xfrm>
            <a:off x="415926" y="5906188"/>
            <a:ext cx="3544183" cy="2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49" name="Google Shape;649;p56"/>
          <p:cNvCxnSpPr/>
          <p:nvPr/>
        </p:nvCxnSpPr>
        <p:spPr>
          <a:xfrm>
            <a:off x="415926" y="5694197"/>
            <a:ext cx="36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0" name="Google Shape;650;p56"/>
          <p:cNvSpPr>
            <a:spLocks noGrp="1"/>
          </p:cNvSpPr>
          <p:nvPr>
            <p:ph type="pic" idx="3"/>
          </p:nvPr>
        </p:nvSpPr>
        <p:spPr>
          <a:xfrm>
            <a:off x="6342239" y="-8965"/>
            <a:ext cx="3182199" cy="172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1" name="Google Shape;651;p56"/>
          <p:cNvSpPr>
            <a:spLocks noGrp="1"/>
          </p:cNvSpPr>
          <p:nvPr>
            <p:ph type="pic" idx="4"/>
          </p:nvPr>
        </p:nvSpPr>
        <p:spPr>
          <a:xfrm>
            <a:off x="6342239" y="1707249"/>
            <a:ext cx="3182199" cy="172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2" name="Google Shape;652;p56"/>
          <p:cNvSpPr>
            <a:spLocks noGrp="1"/>
          </p:cNvSpPr>
          <p:nvPr>
            <p:ph type="pic" idx="5"/>
          </p:nvPr>
        </p:nvSpPr>
        <p:spPr>
          <a:xfrm>
            <a:off x="6342239" y="3423462"/>
            <a:ext cx="3182199" cy="172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3" name="Google Shape;653;p56"/>
          <p:cNvSpPr>
            <a:spLocks noGrp="1"/>
          </p:cNvSpPr>
          <p:nvPr>
            <p:ph type="pic" idx="6"/>
          </p:nvPr>
        </p:nvSpPr>
        <p:spPr>
          <a:xfrm>
            <a:off x="6342239" y="5136501"/>
            <a:ext cx="3182199" cy="172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cxnSp>
        <p:nvCxnSpPr>
          <p:cNvPr id="654" name="Google Shape;654;p56"/>
          <p:cNvCxnSpPr/>
          <p:nvPr/>
        </p:nvCxnSpPr>
        <p:spPr>
          <a:xfrm>
            <a:off x="6340397" y="-12699"/>
            <a:ext cx="0" cy="6876288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">
  <p:cSld name="Title Slide Lines">
    <p:bg>
      <p:bgPr>
        <a:solidFill>
          <a:srgbClr val="DEDEDE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68" name="Google Shape;68;p15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9" name="Google Shape;69;p156"/>
            <p:cNvGrpSpPr/>
            <p:nvPr/>
          </p:nvGrpSpPr>
          <p:grpSpPr>
            <a:xfrm>
              <a:off x="0" y="0"/>
              <a:ext cx="12192000" cy="6858000"/>
              <a:chOff x="152400" y="152400"/>
              <a:chExt cx="12196763" cy="6862763"/>
            </a:xfrm>
          </p:grpSpPr>
          <p:sp>
            <p:nvSpPr>
              <p:cNvPr id="70" name="Google Shape;70;p156"/>
              <p:cNvSpPr/>
              <p:nvPr/>
            </p:nvSpPr>
            <p:spPr>
              <a:xfrm>
                <a:off x="152400" y="3775075"/>
                <a:ext cx="9142413" cy="777875"/>
              </a:xfrm>
              <a:custGeom>
                <a:avLst/>
                <a:gdLst/>
                <a:ahLst/>
                <a:cxnLst/>
                <a:rect l="l" t="t" r="r" b="b"/>
                <a:pathLst>
                  <a:path w="7908" h="1632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7908" y="0"/>
                    </a:lnTo>
                    <a:lnTo>
                      <a:pt x="7908" y="1632"/>
                    </a:lnTo>
                    <a:lnTo>
                      <a:pt x="0" y="16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4A0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56"/>
              <p:cNvSpPr/>
              <p:nvPr/>
            </p:nvSpPr>
            <p:spPr>
              <a:xfrm>
                <a:off x="152400" y="152400"/>
                <a:ext cx="12196763" cy="6862763"/>
              </a:xfrm>
              <a:custGeom>
                <a:avLst/>
                <a:gdLst/>
                <a:ahLst/>
                <a:cxnLst/>
                <a:rect l="l" t="t" r="r" b="b"/>
                <a:pathLst>
                  <a:path w="25599" h="14399" extrusionOk="0">
                    <a:moveTo>
                      <a:pt x="19187" y="0"/>
                    </a:moveTo>
                    <a:lnTo>
                      <a:pt x="19187" y="0"/>
                    </a:lnTo>
                    <a:lnTo>
                      <a:pt x="19187" y="6949"/>
                    </a:lnTo>
                    <a:lnTo>
                      <a:pt x="0" y="6949"/>
                    </a:lnTo>
                    <a:lnTo>
                      <a:pt x="0" y="7602"/>
                    </a:lnTo>
                    <a:lnTo>
                      <a:pt x="19187" y="7602"/>
                    </a:lnTo>
                    <a:lnTo>
                      <a:pt x="19187" y="9234"/>
                    </a:lnTo>
                    <a:lnTo>
                      <a:pt x="0" y="9234"/>
                    </a:lnTo>
                    <a:lnTo>
                      <a:pt x="0" y="9887"/>
                    </a:lnTo>
                    <a:lnTo>
                      <a:pt x="19187" y="9887"/>
                    </a:lnTo>
                    <a:lnTo>
                      <a:pt x="19187" y="14399"/>
                    </a:lnTo>
                    <a:lnTo>
                      <a:pt x="19839" y="14399"/>
                    </a:lnTo>
                    <a:lnTo>
                      <a:pt x="19839" y="9887"/>
                    </a:lnTo>
                    <a:lnTo>
                      <a:pt x="25599" y="9887"/>
                    </a:lnTo>
                    <a:lnTo>
                      <a:pt x="25599" y="9234"/>
                    </a:lnTo>
                    <a:lnTo>
                      <a:pt x="19839" y="9234"/>
                    </a:lnTo>
                    <a:lnTo>
                      <a:pt x="19839" y="7602"/>
                    </a:lnTo>
                    <a:lnTo>
                      <a:pt x="25599" y="7602"/>
                    </a:lnTo>
                    <a:lnTo>
                      <a:pt x="25599" y="6949"/>
                    </a:lnTo>
                    <a:lnTo>
                      <a:pt x="19839" y="6949"/>
                    </a:lnTo>
                    <a:lnTo>
                      <a:pt x="19839" y="0"/>
                    </a:lnTo>
                    <a:lnTo>
                      <a:pt x="191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2" name="Google Shape;72;p15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56"/>
          <p:cNvSpPr txBox="1">
            <a:spLocks noGrp="1"/>
          </p:cNvSpPr>
          <p:nvPr>
            <p:ph type="subTitle" idx="1"/>
          </p:nvPr>
        </p:nvSpPr>
        <p:spPr>
          <a:xfrm>
            <a:off x="442914" y="3713607"/>
            <a:ext cx="5473699" cy="59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56"/>
          <p:cNvSpPr txBox="1">
            <a:spLocks noGrp="1"/>
          </p:cNvSpPr>
          <p:nvPr>
            <p:ph type="ctrTitle"/>
          </p:nvPr>
        </p:nvSpPr>
        <p:spPr>
          <a:xfrm>
            <a:off x="442914" y="428624"/>
            <a:ext cx="7418386" cy="188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Georgia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6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perience 5">
  <p:cSld name="Experience 5">
    <p:bg>
      <p:bgPr>
        <a:solidFill>
          <a:schemeClr val="lt1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7"/>
          <p:cNvSpPr txBox="1">
            <a:spLocks noGrp="1"/>
          </p:cNvSpPr>
          <p:nvPr>
            <p:ph type="title"/>
          </p:nvPr>
        </p:nvSpPr>
        <p:spPr>
          <a:xfrm>
            <a:off x="407335" y="2481867"/>
            <a:ext cx="3277767" cy="33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Georgia"/>
              <a:buNone/>
              <a:defRPr sz="2133" b="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57"/>
          <p:cNvSpPr txBox="1">
            <a:spLocks noGrp="1"/>
          </p:cNvSpPr>
          <p:nvPr>
            <p:ph type="body" idx="1"/>
          </p:nvPr>
        </p:nvSpPr>
        <p:spPr>
          <a:xfrm>
            <a:off x="415927" y="4566211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sz="933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8" name="Google Shape;658;p57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57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57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61" name="Google Shape;661;p57"/>
          <p:cNvCxnSpPr/>
          <p:nvPr/>
        </p:nvCxnSpPr>
        <p:spPr>
          <a:xfrm>
            <a:off x="8103559" y="586683"/>
            <a:ext cx="0" cy="573849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2" name="Google Shape;662;p57"/>
          <p:cNvSpPr/>
          <p:nvPr/>
        </p:nvSpPr>
        <p:spPr>
          <a:xfrm rot="-5400000">
            <a:off x="737555" y="3362805"/>
            <a:ext cx="6851673" cy="135468"/>
          </a:xfrm>
          <a:custGeom>
            <a:avLst/>
            <a:gdLst/>
            <a:ahLst/>
            <a:cxnLst/>
            <a:rect l="l" t="t" r="r" b="b"/>
            <a:pathLst>
              <a:path w="12583" h="10000" extrusionOk="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perience 6">
  <p:cSld name="Experience 6">
    <p:bg>
      <p:bgPr>
        <a:solidFill>
          <a:srgbClr val="333332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8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58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58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7" name="Google Shape;667;p58"/>
          <p:cNvSpPr txBox="1">
            <a:spLocks noGrp="1"/>
          </p:cNvSpPr>
          <p:nvPr>
            <p:ph type="title"/>
          </p:nvPr>
        </p:nvSpPr>
        <p:spPr>
          <a:xfrm>
            <a:off x="412751" y="2362252"/>
            <a:ext cx="3538191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Georgia"/>
              <a:buNone/>
              <a:defRPr sz="2667" b="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58"/>
          <p:cNvSpPr txBox="1">
            <a:spLocks noGrp="1"/>
          </p:cNvSpPr>
          <p:nvPr>
            <p:ph type="body" idx="1"/>
          </p:nvPr>
        </p:nvSpPr>
        <p:spPr>
          <a:xfrm>
            <a:off x="412751" y="3721680"/>
            <a:ext cx="3130551" cy="18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9" name="Google Shape;669;p58"/>
          <p:cNvSpPr/>
          <p:nvPr/>
        </p:nvSpPr>
        <p:spPr>
          <a:xfrm rot="-5400000">
            <a:off x="737555" y="3362805"/>
            <a:ext cx="6851673" cy="135468"/>
          </a:xfrm>
          <a:custGeom>
            <a:avLst/>
            <a:gdLst/>
            <a:ahLst/>
            <a:cxnLst/>
            <a:rect l="l" t="t" r="r" b="b"/>
            <a:pathLst>
              <a:path w="12583" h="10000" extrusionOk="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perience 7">
  <p:cSld name="Experience 7">
    <p:bg>
      <p:bgPr>
        <a:solidFill>
          <a:srgbClr val="333332"/>
        </a:solid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9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59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59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4" name="Google Shape;674;p59"/>
          <p:cNvSpPr txBox="1">
            <a:spLocks noGrp="1"/>
          </p:cNvSpPr>
          <p:nvPr>
            <p:ph type="title"/>
          </p:nvPr>
        </p:nvSpPr>
        <p:spPr>
          <a:xfrm>
            <a:off x="412751" y="3033486"/>
            <a:ext cx="3538191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Georgia"/>
              <a:buNone/>
              <a:defRPr sz="2667" b="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59"/>
          <p:cNvSpPr txBox="1">
            <a:spLocks noGrp="1"/>
          </p:cNvSpPr>
          <p:nvPr>
            <p:ph type="body" idx="1"/>
          </p:nvPr>
        </p:nvSpPr>
        <p:spPr>
          <a:xfrm>
            <a:off x="415925" y="4084179"/>
            <a:ext cx="3260008" cy="20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6" name="Google Shape;676;p59"/>
          <p:cNvSpPr/>
          <p:nvPr/>
        </p:nvSpPr>
        <p:spPr>
          <a:xfrm rot="-5400000">
            <a:off x="737555" y="3362805"/>
            <a:ext cx="6851673" cy="135468"/>
          </a:xfrm>
          <a:custGeom>
            <a:avLst/>
            <a:gdLst/>
            <a:ahLst/>
            <a:cxnLst/>
            <a:rect l="l" t="t" r="r" b="b"/>
            <a:pathLst>
              <a:path w="12583" h="10000" extrusionOk="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4">
  <p:cSld name="Section Header 4">
    <p:bg>
      <p:bgPr>
        <a:solidFill>
          <a:schemeClr val="lt1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>
            <a:spLocks noGrp="1"/>
          </p:cNvSpPr>
          <p:nvPr>
            <p:ph type="pic" idx="2"/>
          </p:nvPr>
        </p:nvSpPr>
        <p:spPr>
          <a:xfrm>
            <a:off x="0" y="1344363"/>
            <a:ext cx="12192000" cy="551363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9" name="Google Shape;679;p60"/>
          <p:cNvSpPr txBox="1">
            <a:spLocks noGrp="1"/>
          </p:cNvSpPr>
          <p:nvPr>
            <p:ph type="title"/>
          </p:nvPr>
        </p:nvSpPr>
        <p:spPr>
          <a:xfrm>
            <a:off x="414529" y="707137"/>
            <a:ext cx="1130618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60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60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60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83" name="Google Shape;683;p60"/>
          <p:cNvGrpSpPr/>
          <p:nvPr/>
        </p:nvGrpSpPr>
        <p:grpSpPr>
          <a:xfrm>
            <a:off x="-4463" y="1330979"/>
            <a:ext cx="12188757" cy="139695"/>
            <a:chOff x="-3347" y="998234"/>
            <a:chExt cx="9141568" cy="104771"/>
          </a:xfrm>
        </p:grpSpPr>
        <p:sp>
          <p:nvSpPr>
            <p:cNvPr id="684" name="Google Shape;684;p60"/>
            <p:cNvSpPr/>
            <p:nvPr/>
          </p:nvSpPr>
          <p:spPr>
            <a:xfrm rot="10800000" flipH="1">
              <a:off x="976383" y="998234"/>
              <a:ext cx="199956" cy="97328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0"/>
            <p:cNvSpPr/>
            <p:nvPr/>
          </p:nvSpPr>
          <p:spPr>
            <a:xfrm>
              <a:off x="-3347" y="1004580"/>
              <a:ext cx="9141568" cy="98425"/>
            </a:xfrm>
            <a:custGeom>
              <a:avLst/>
              <a:gdLst/>
              <a:ahLst/>
              <a:cxnLst/>
              <a:rect l="l" t="t" r="r" b="b"/>
              <a:pathLst>
                <a:path w="10475" h="10000" extrusionOk="0">
                  <a:moveTo>
                    <a:pt x="10475" y="0"/>
                  </a:moveTo>
                  <a:lnTo>
                    <a:pt x="1334" y="0"/>
                  </a:lnTo>
                  <a:cubicBezTo>
                    <a:pt x="1303" y="3333"/>
                    <a:pt x="1272" y="6667"/>
                    <a:pt x="1242" y="10000"/>
                  </a:cubicBezTo>
                  <a:cubicBezTo>
                    <a:pt x="1207" y="6667"/>
                    <a:pt x="1172" y="3333"/>
                    <a:pt x="1138" y="0"/>
                  </a:cubicBez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E130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1"/>
          <p:cNvSpPr txBox="1">
            <a:spLocks noGrp="1"/>
          </p:cNvSpPr>
          <p:nvPr>
            <p:ph type="title"/>
          </p:nvPr>
        </p:nvSpPr>
        <p:spPr>
          <a:xfrm>
            <a:off x="412750" y="707137"/>
            <a:ext cx="113665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61"/>
          <p:cNvSpPr txBox="1">
            <a:spLocks noGrp="1"/>
          </p:cNvSpPr>
          <p:nvPr>
            <p:ph type="body" idx="1"/>
          </p:nvPr>
        </p:nvSpPr>
        <p:spPr>
          <a:xfrm>
            <a:off x="412750" y="1769530"/>
            <a:ext cx="9398908" cy="122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9" name="Google Shape;689;p61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61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61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Small">
  <p:cSld name="Title and Content Small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2"/>
          <p:cNvSpPr txBox="1">
            <a:spLocks noGrp="1"/>
          </p:cNvSpPr>
          <p:nvPr>
            <p:ph type="title"/>
          </p:nvPr>
        </p:nvSpPr>
        <p:spPr>
          <a:xfrm>
            <a:off x="412750" y="707137"/>
            <a:ext cx="113665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2"/>
          <p:cNvSpPr txBox="1">
            <a:spLocks noGrp="1"/>
          </p:cNvSpPr>
          <p:nvPr>
            <p:ph type="body" idx="1"/>
          </p:nvPr>
        </p:nvSpPr>
        <p:spPr>
          <a:xfrm>
            <a:off x="412751" y="1744052"/>
            <a:ext cx="7439477" cy="156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67"/>
              <a:buFont typeface="Georgia"/>
              <a:buNone/>
              <a:defRPr sz="1867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 sz="1200"/>
            </a:lvl3pPr>
            <a:lvl4pPr marL="1828800" lvl="3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•"/>
              <a:defRPr sz="1067"/>
            </a:lvl4pPr>
            <a:lvl5pPr marL="2286000" lvl="4" indent="-287845" algn="l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–"/>
              <a:defRPr sz="933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5" name="Google Shape;695;p62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2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2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8" name="Google Shape;698;p62"/>
          <p:cNvSpPr>
            <a:spLocks noGrp="1"/>
          </p:cNvSpPr>
          <p:nvPr>
            <p:ph type="pic" idx="2"/>
          </p:nvPr>
        </p:nvSpPr>
        <p:spPr>
          <a:xfrm>
            <a:off x="8102600" y="1778001"/>
            <a:ext cx="3676651" cy="28732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able of Contents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3"/>
          <p:cNvSpPr txBox="1">
            <a:spLocks noGrp="1"/>
          </p:cNvSpPr>
          <p:nvPr>
            <p:ph type="title"/>
          </p:nvPr>
        </p:nvSpPr>
        <p:spPr>
          <a:xfrm>
            <a:off x="412750" y="518650"/>
            <a:ext cx="11366500" cy="65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Georgia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3"/>
          <p:cNvSpPr txBox="1">
            <a:spLocks noGrp="1"/>
          </p:cNvSpPr>
          <p:nvPr>
            <p:ph type="body" idx="1"/>
          </p:nvPr>
        </p:nvSpPr>
        <p:spPr>
          <a:xfrm>
            <a:off x="412751" y="4989501"/>
            <a:ext cx="2053047" cy="61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2" name="Google Shape;702;p63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63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63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5" name="Google Shape;705;p63"/>
          <p:cNvSpPr txBox="1">
            <a:spLocks noGrp="1"/>
          </p:cNvSpPr>
          <p:nvPr>
            <p:ph type="body" idx="2"/>
          </p:nvPr>
        </p:nvSpPr>
        <p:spPr>
          <a:xfrm>
            <a:off x="8065560" y="5013321"/>
            <a:ext cx="3384549" cy="12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33"/>
              <a:buNone/>
              <a:defRPr sz="9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6" name="Google Shape;706;p63"/>
          <p:cNvSpPr txBox="1"/>
          <p:nvPr/>
        </p:nvSpPr>
        <p:spPr>
          <a:xfrm>
            <a:off x="7122357" y="5013322"/>
            <a:ext cx="907525" cy="12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Contacts:</a:t>
            </a:r>
            <a:endParaRPr/>
          </a:p>
        </p:txBody>
      </p:sp>
      <p:sp>
        <p:nvSpPr>
          <p:cNvPr id="707" name="Google Shape;707;p63"/>
          <p:cNvSpPr/>
          <p:nvPr/>
        </p:nvSpPr>
        <p:spPr>
          <a:xfrm>
            <a:off x="-12699" y="4461420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63"/>
          <p:cNvSpPr txBox="1">
            <a:spLocks noGrp="1"/>
          </p:cNvSpPr>
          <p:nvPr>
            <p:ph type="body" idx="3"/>
          </p:nvPr>
        </p:nvSpPr>
        <p:spPr>
          <a:xfrm>
            <a:off x="2577175" y="4989501"/>
            <a:ext cx="2053047" cy="61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ork Showcase">
  <p:cSld name="Work Showcase">
    <p:bg>
      <p:bgPr>
        <a:solidFill>
          <a:schemeClr val="lt1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64"/>
          <p:cNvGrpSpPr/>
          <p:nvPr/>
        </p:nvGrpSpPr>
        <p:grpSpPr>
          <a:xfrm>
            <a:off x="4106274" y="5509"/>
            <a:ext cx="145669" cy="6851673"/>
            <a:chOff x="3079705" y="14764"/>
            <a:chExt cx="109252" cy="5138755"/>
          </a:xfrm>
        </p:grpSpPr>
        <p:sp>
          <p:nvSpPr>
            <p:cNvPr id="711" name="Google Shape;711;p64"/>
            <p:cNvSpPr/>
            <p:nvPr/>
          </p:nvSpPr>
          <p:spPr>
            <a:xfrm rot="5400000">
              <a:off x="3048850" y="2543560"/>
              <a:ext cx="170962" cy="1092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4"/>
            <p:cNvSpPr/>
            <p:nvPr/>
          </p:nvSpPr>
          <p:spPr>
            <a:xfrm rot="-5400000">
              <a:off x="568778" y="2533341"/>
              <a:ext cx="5138755" cy="101601"/>
            </a:xfrm>
            <a:custGeom>
              <a:avLst/>
              <a:gdLst/>
              <a:ahLst/>
              <a:cxnLst/>
              <a:rect l="l" t="t" r="r" b="b"/>
              <a:pathLst>
                <a:path w="12583" h="10000" extrusionOk="0">
                  <a:moveTo>
                    <a:pt x="12583" y="0"/>
                  </a:moveTo>
                  <a:lnTo>
                    <a:pt x="6453" y="469"/>
                  </a:lnTo>
                  <a:cubicBezTo>
                    <a:pt x="6389" y="3646"/>
                    <a:pt x="6323" y="6823"/>
                    <a:pt x="6257" y="10000"/>
                  </a:cubicBezTo>
                  <a:cubicBezTo>
                    <a:pt x="6183" y="6823"/>
                    <a:pt x="6110" y="3646"/>
                    <a:pt x="6035" y="469"/>
                  </a:cubicBezTo>
                  <a:lnTo>
                    <a:pt x="0" y="469"/>
                  </a:lnTo>
                </a:path>
              </a:pathLst>
            </a:custGeom>
            <a:noFill/>
            <a:ln w="9525" cap="rnd" cmpd="sng">
              <a:solidFill>
                <a:srgbClr val="E130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3" name="Google Shape;713;p64"/>
          <p:cNvSpPr/>
          <p:nvPr/>
        </p:nvSpPr>
        <p:spPr>
          <a:xfrm>
            <a:off x="10420558" y="-3836"/>
            <a:ext cx="1772381" cy="6875195"/>
          </a:xfrm>
          <a:custGeom>
            <a:avLst/>
            <a:gdLst/>
            <a:ahLst/>
            <a:cxnLst/>
            <a:rect l="l" t="t" r="r" b="b"/>
            <a:pathLst>
              <a:path w="1329286" h="5156396" extrusionOk="0">
                <a:moveTo>
                  <a:pt x="0" y="2384"/>
                </a:moveTo>
                <a:lnTo>
                  <a:pt x="1329286" y="0"/>
                </a:lnTo>
                <a:cubicBezTo>
                  <a:pt x="1328492" y="1715624"/>
                  <a:pt x="1325318" y="3436010"/>
                  <a:pt x="1324524" y="5151634"/>
                </a:cubicBezTo>
                <a:lnTo>
                  <a:pt x="2382" y="5156396"/>
                </a:lnTo>
                <a:cubicBezTo>
                  <a:pt x="2296" y="5021223"/>
                  <a:pt x="1886" y="3122225"/>
                  <a:pt x="2210" y="2685777"/>
                </a:cubicBezTo>
                <a:cubicBezTo>
                  <a:pt x="38342" y="2644078"/>
                  <a:pt x="58949" y="2620282"/>
                  <a:pt x="93432" y="2586873"/>
                </a:cubicBezTo>
                <a:cubicBezTo>
                  <a:pt x="58859" y="2558226"/>
                  <a:pt x="45218" y="2538246"/>
                  <a:pt x="1943" y="2504372"/>
                </a:cubicBezTo>
                <a:cubicBezTo>
                  <a:pt x="1295" y="1634054"/>
                  <a:pt x="648" y="872702"/>
                  <a:pt x="0" y="23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64"/>
          <p:cNvSpPr txBox="1">
            <a:spLocks noGrp="1"/>
          </p:cNvSpPr>
          <p:nvPr>
            <p:ph type="title"/>
          </p:nvPr>
        </p:nvSpPr>
        <p:spPr>
          <a:xfrm>
            <a:off x="483603" y="4268908"/>
            <a:ext cx="3277767" cy="33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Georgia"/>
              <a:buNone/>
              <a:defRPr sz="2133" b="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64"/>
          <p:cNvSpPr txBox="1">
            <a:spLocks noGrp="1"/>
          </p:cNvSpPr>
          <p:nvPr>
            <p:ph type="body" idx="1"/>
          </p:nvPr>
        </p:nvSpPr>
        <p:spPr>
          <a:xfrm>
            <a:off x="415927" y="4923711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sz="933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64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64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64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9" name="Google Shape;719;p64"/>
          <p:cNvSpPr txBox="1">
            <a:spLocks noGrp="1"/>
          </p:cNvSpPr>
          <p:nvPr>
            <p:ph type="body" idx="2"/>
          </p:nvPr>
        </p:nvSpPr>
        <p:spPr>
          <a:xfrm>
            <a:off x="4620652" y="513601"/>
            <a:ext cx="4967945" cy="75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1467"/>
              <a:buNone/>
              <a:defRPr sz="1467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87845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933"/>
              <a:buChar char="–"/>
              <a:defRPr sz="933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5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2" name="Google Shape;722;p65"/>
          <p:cNvSpPr txBox="1">
            <a:spLocks noGrp="1"/>
          </p:cNvSpPr>
          <p:nvPr>
            <p:ph type="body" idx="1"/>
          </p:nvPr>
        </p:nvSpPr>
        <p:spPr>
          <a:xfrm>
            <a:off x="408080" y="1600201"/>
            <a:ext cx="5384800" cy="112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/>
            </a:lvl1pPr>
            <a:lvl2pPr marL="914400" lvl="1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▪"/>
              <a:defRPr sz="1333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 sz="1200"/>
            </a:lvl3pPr>
            <a:lvl4pPr marL="1828800" lvl="3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•"/>
              <a:defRPr sz="1067"/>
            </a:lvl4pPr>
            <a:lvl5pPr marL="2286000" lvl="4" indent="-287845" algn="l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–"/>
              <a:defRPr sz="933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23" name="Google Shape;723;p65"/>
          <p:cNvSpPr txBox="1">
            <a:spLocks noGrp="1"/>
          </p:cNvSpPr>
          <p:nvPr>
            <p:ph type="body" idx="2"/>
          </p:nvPr>
        </p:nvSpPr>
        <p:spPr>
          <a:xfrm>
            <a:off x="6096840" y="1600201"/>
            <a:ext cx="5384800" cy="112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/>
            </a:lvl1pPr>
            <a:lvl2pPr marL="914400" lvl="1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▪"/>
              <a:defRPr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/>
            </a:lvl3pPr>
            <a:lvl4pPr marL="1828800" lvl="3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•"/>
              <a:defRPr/>
            </a:lvl4pPr>
            <a:lvl5pPr marL="2286000" lvl="4" indent="-287845" algn="l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4" name="Google Shape;724;p65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5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65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6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6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66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6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2" name="Google Shape;732;p66"/>
          <p:cNvSpPr txBox="1">
            <a:spLocks noGrp="1"/>
          </p:cNvSpPr>
          <p:nvPr>
            <p:ph type="body" idx="1"/>
          </p:nvPr>
        </p:nvSpPr>
        <p:spPr>
          <a:xfrm>
            <a:off x="8348471" y="2713406"/>
            <a:ext cx="3085120" cy="345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9635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67"/>
              <a:buChar char="▪"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33" name="Google Shape;733;p66"/>
          <p:cNvSpPr txBox="1">
            <a:spLocks noGrp="1"/>
          </p:cNvSpPr>
          <p:nvPr>
            <p:ph type="body" idx="2"/>
          </p:nvPr>
        </p:nvSpPr>
        <p:spPr>
          <a:xfrm>
            <a:off x="4558853" y="2713406"/>
            <a:ext cx="3085120" cy="345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9635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67"/>
              <a:buChar char="▪"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34" name="Google Shape;734;p66"/>
          <p:cNvSpPr txBox="1">
            <a:spLocks noGrp="1"/>
          </p:cNvSpPr>
          <p:nvPr>
            <p:ph type="body" idx="3"/>
          </p:nvPr>
        </p:nvSpPr>
        <p:spPr>
          <a:xfrm>
            <a:off x="745416" y="2713406"/>
            <a:ext cx="3085120" cy="345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9635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67"/>
              <a:buChar char="▪"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cxnSp>
        <p:nvCxnSpPr>
          <p:cNvPr id="735" name="Google Shape;735;p66"/>
          <p:cNvCxnSpPr/>
          <p:nvPr/>
        </p:nvCxnSpPr>
        <p:spPr>
          <a:xfrm>
            <a:off x="7938559" y="1970886"/>
            <a:ext cx="0" cy="4097612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6" name="Google Shape;736;p66"/>
          <p:cNvCxnSpPr/>
          <p:nvPr/>
        </p:nvCxnSpPr>
        <p:spPr>
          <a:xfrm>
            <a:off x="4244291" y="1970886"/>
            <a:ext cx="0" cy="4097612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2">
  <p:cSld name="Title Slide Lines 2">
    <p:bg>
      <p:bgPr>
        <a:solidFill>
          <a:srgbClr val="DEDEDE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78" name="Google Shape;78;p15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9" name="Google Shape;79;p157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3309692"/>
                  </a:lnTo>
                  <a:lnTo>
                    <a:pt x="12192000" y="3309692"/>
                  </a:lnTo>
                  <a:lnTo>
                    <a:pt x="12192000" y="3615692"/>
                  </a:lnTo>
                  <a:lnTo>
                    <a:pt x="9450000" y="3615692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lnTo>
                    <a:pt x="9144000" y="3615692"/>
                  </a:lnTo>
                  <a:lnTo>
                    <a:pt x="0" y="3615692"/>
                  </a:lnTo>
                  <a:lnTo>
                    <a:pt x="0" y="3309692"/>
                  </a:lnTo>
                  <a:lnTo>
                    <a:pt x="9144000" y="3309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" name="Google Shape;80;p15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157"/>
          <p:cNvSpPr txBox="1">
            <a:spLocks noGrp="1"/>
          </p:cNvSpPr>
          <p:nvPr>
            <p:ph type="subTitle" idx="1"/>
          </p:nvPr>
        </p:nvSpPr>
        <p:spPr>
          <a:xfrm>
            <a:off x="442913" y="3713607"/>
            <a:ext cx="5473700" cy="59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57"/>
          <p:cNvSpPr txBox="1">
            <a:spLocks noGrp="1"/>
          </p:cNvSpPr>
          <p:nvPr>
            <p:ph type="ctrTitle"/>
          </p:nvPr>
        </p:nvSpPr>
        <p:spPr>
          <a:xfrm>
            <a:off x="442912" y="428624"/>
            <a:ext cx="7418387" cy="188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Georgia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7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7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67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67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67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2" name="Google Shape;742;p67"/>
          <p:cNvSpPr txBox="1">
            <a:spLocks noGrp="1"/>
          </p:cNvSpPr>
          <p:nvPr>
            <p:ph type="body" idx="1"/>
          </p:nvPr>
        </p:nvSpPr>
        <p:spPr>
          <a:xfrm>
            <a:off x="399531" y="3511501"/>
            <a:ext cx="2625551" cy="265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grpSp>
        <p:nvGrpSpPr>
          <p:cNvPr id="743" name="Google Shape;743;p67"/>
          <p:cNvGrpSpPr/>
          <p:nvPr/>
        </p:nvGrpSpPr>
        <p:grpSpPr>
          <a:xfrm>
            <a:off x="3153430" y="2355898"/>
            <a:ext cx="5848489" cy="3263420"/>
            <a:chOff x="2365072" y="1766923"/>
            <a:chExt cx="4386367" cy="2447565"/>
          </a:xfrm>
        </p:grpSpPr>
        <p:cxnSp>
          <p:nvCxnSpPr>
            <p:cNvPr id="744" name="Google Shape;744;p67"/>
            <p:cNvCxnSpPr/>
            <p:nvPr/>
          </p:nvCxnSpPr>
          <p:spPr>
            <a:xfrm>
              <a:off x="4558256" y="1766923"/>
              <a:ext cx="0" cy="244756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5" name="Google Shape;745;p67"/>
            <p:cNvCxnSpPr/>
            <p:nvPr/>
          </p:nvCxnSpPr>
          <p:spPr>
            <a:xfrm>
              <a:off x="2365072" y="1766923"/>
              <a:ext cx="0" cy="244756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6" name="Google Shape;746;p67"/>
            <p:cNvCxnSpPr/>
            <p:nvPr/>
          </p:nvCxnSpPr>
          <p:spPr>
            <a:xfrm>
              <a:off x="6751439" y="1766923"/>
              <a:ext cx="0" cy="244756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47" name="Google Shape;747;p67"/>
          <p:cNvSpPr txBox="1">
            <a:spLocks noGrp="1"/>
          </p:cNvSpPr>
          <p:nvPr>
            <p:ph type="body" idx="2"/>
          </p:nvPr>
        </p:nvSpPr>
        <p:spPr>
          <a:xfrm>
            <a:off x="3317587" y="3511501"/>
            <a:ext cx="2625551" cy="265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48" name="Google Shape;748;p67"/>
          <p:cNvSpPr txBox="1">
            <a:spLocks noGrp="1"/>
          </p:cNvSpPr>
          <p:nvPr>
            <p:ph type="body" idx="3"/>
          </p:nvPr>
        </p:nvSpPr>
        <p:spPr>
          <a:xfrm>
            <a:off x="6235643" y="3511501"/>
            <a:ext cx="2625551" cy="265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49" name="Google Shape;749;p67"/>
          <p:cNvSpPr txBox="1">
            <a:spLocks noGrp="1"/>
          </p:cNvSpPr>
          <p:nvPr>
            <p:ph type="body" idx="4"/>
          </p:nvPr>
        </p:nvSpPr>
        <p:spPr>
          <a:xfrm>
            <a:off x="9153701" y="3511501"/>
            <a:ext cx="2625551" cy="265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ntent">
  <p:cSld name="Six Content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8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68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68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68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5" name="Google Shape;755;p68"/>
          <p:cNvSpPr txBox="1">
            <a:spLocks noGrp="1"/>
          </p:cNvSpPr>
          <p:nvPr>
            <p:ph type="body" idx="1"/>
          </p:nvPr>
        </p:nvSpPr>
        <p:spPr>
          <a:xfrm>
            <a:off x="412751" y="1729790"/>
            <a:ext cx="1803400" cy="145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1754" algn="l">
              <a:spcBef>
                <a:spcPts val="293"/>
              </a:spcBef>
              <a:spcAft>
                <a:spcPts val="0"/>
              </a:spcAft>
              <a:buClr>
                <a:schemeClr val="lt2"/>
              </a:buClr>
              <a:buSzPts val="1467"/>
              <a:buChar char="▪"/>
              <a:defRPr sz="1467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/>
            </a:lvl4pPr>
            <a:lvl5pPr marL="2286000" lvl="4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6" name="Google Shape;756;p68"/>
          <p:cNvSpPr txBox="1">
            <a:spLocks noGrp="1"/>
          </p:cNvSpPr>
          <p:nvPr>
            <p:ph type="body" idx="2"/>
          </p:nvPr>
        </p:nvSpPr>
        <p:spPr>
          <a:xfrm>
            <a:off x="2325371" y="1729790"/>
            <a:ext cx="1803400" cy="145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1754" algn="l">
              <a:spcBef>
                <a:spcPts val="293"/>
              </a:spcBef>
              <a:spcAft>
                <a:spcPts val="0"/>
              </a:spcAft>
              <a:buClr>
                <a:schemeClr val="lt2"/>
              </a:buClr>
              <a:buSzPts val="1467"/>
              <a:buChar char="▪"/>
              <a:defRPr sz="1467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/>
            </a:lvl4pPr>
            <a:lvl5pPr marL="2286000" lvl="4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7" name="Google Shape;757;p68"/>
          <p:cNvSpPr txBox="1">
            <a:spLocks noGrp="1"/>
          </p:cNvSpPr>
          <p:nvPr>
            <p:ph type="body" idx="3"/>
          </p:nvPr>
        </p:nvSpPr>
        <p:spPr>
          <a:xfrm>
            <a:off x="4237991" y="1729790"/>
            <a:ext cx="1803400" cy="145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1754" algn="l">
              <a:spcBef>
                <a:spcPts val="293"/>
              </a:spcBef>
              <a:spcAft>
                <a:spcPts val="0"/>
              </a:spcAft>
              <a:buClr>
                <a:schemeClr val="lt2"/>
              </a:buClr>
              <a:buSzPts val="1467"/>
              <a:buChar char="▪"/>
              <a:defRPr sz="1467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/>
            </a:lvl4pPr>
            <a:lvl5pPr marL="2286000" lvl="4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8" name="Google Shape;758;p68"/>
          <p:cNvSpPr txBox="1">
            <a:spLocks noGrp="1"/>
          </p:cNvSpPr>
          <p:nvPr>
            <p:ph type="body" idx="4"/>
          </p:nvPr>
        </p:nvSpPr>
        <p:spPr>
          <a:xfrm>
            <a:off x="6150611" y="1729790"/>
            <a:ext cx="1803400" cy="145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1754" algn="l">
              <a:spcBef>
                <a:spcPts val="293"/>
              </a:spcBef>
              <a:spcAft>
                <a:spcPts val="0"/>
              </a:spcAft>
              <a:buClr>
                <a:schemeClr val="lt2"/>
              </a:buClr>
              <a:buSzPts val="1467"/>
              <a:buChar char="▪"/>
              <a:defRPr sz="1467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/>
            </a:lvl4pPr>
            <a:lvl5pPr marL="2286000" lvl="4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9" name="Google Shape;759;p68"/>
          <p:cNvSpPr txBox="1">
            <a:spLocks noGrp="1"/>
          </p:cNvSpPr>
          <p:nvPr>
            <p:ph type="body" idx="5"/>
          </p:nvPr>
        </p:nvSpPr>
        <p:spPr>
          <a:xfrm>
            <a:off x="8063231" y="1729790"/>
            <a:ext cx="1803400" cy="145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1754" algn="l">
              <a:spcBef>
                <a:spcPts val="293"/>
              </a:spcBef>
              <a:spcAft>
                <a:spcPts val="0"/>
              </a:spcAft>
              <a:buClr>
                <a:schemeClr val="lt2"/>
              </a:buClr>
              <a:buSzPts val="1467"/>
              <a:buChar char="▪"/>
              <a:defRPr sz="1467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/>
            </a:lvl4pPr>
            <a:lvl5pPr marL="2286000" lvl="4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0" name="Google Shape;760;p68"/>
          <p:cNvSpPr txBox="1">
            <a:spLocks noGrp="1"/>
          </p:cNvSpPr>
          <p:nvPr>
            <p:ph type="body" idx="6"/>
          </p:nvPr>
        </p:nvSpPr>
        <p:spPr>
          <a:xfrm>
            <a:off x="9975851" y="1729790"/>
            <a:ext cx="1803400" cy="145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1754" algn="l">
              <a:spcBef>
                <a:spcPts val="293"/>
              </a:spcBef>
              <a:spcAft>
                <a:spcPts val="0"/>
              </a:spcAft>
              <a:buClr>
                <a:schemeClr val="lt2"/>
              </a:buClr>
              <a:buSzPts val="1467"/>
              <a:buChar char="▪"/>
              <a:defRPr sz="1467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/>
            </a:lvl4pPr>
            <a:lvl5pPr marL="2286000" lvl="4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ntent with Focus">
  <p:cSld name="Six Content with Focus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9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69"/>
          <p:cNvSpPr txBox="1">
            <a:spLocks noGrp="1"/>
          </p:cNvSpPr>
          <p:nvPr>
            <p:ph type="body" idx="1"/>
          </p:nvPr>
        </p:nvSpPr>
        <p:spPr>
          <a:xfrm>
            <a:off x="412751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64" name="Google Shape;764;p69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69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69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7" name="Google Shape;767;p69"/>
          <p:cNvSpPr txBox="1">
            <a:spLocks noGrp="1"/>
          </p:cNvSpPr>
          <p:nvPr>
            <p:ph type="body" idx="2"/>
          </p:nvPr>
        </p:nvSpPr>
        <p:spPr>
          <a:xfrm>
            <a:off x="412751" y="5097991"/>
            <a:ext cx="3529024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68" name="Google Shape;768;p69"/>
          <p:cNvGrpSpPr/>
          <p:nvPr/>
        </p:nvGrpSpPr>
        <p:grpSpPr>
          <a:xfrm>
            <a:off x="2264237" y="1705065"/>
            <a:ext cx="7663541" cy="3336740"/>
            <a:chOff x="1698178" y="1278798"/>
            <a:chExt cx="5747656" cy="2502555"/>
          </a:xfrm>
        </p:grpSpPr>
        <p:cxnSp>
          <p:nvCxnSpPr>
            <p:cNvPr id="769" name="Google Shape;769;p69"/>
            <p:cNvCxnSpPr/>
            <p:nvPr/>
          </p:nvCxnSpPr>
          <p:spPr>
            <a:xfrm>
              <a:off x="4572006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0" name="Google Shape;770;p69"/>
            <p:cNvCxnSpPr/>
            <p:nvPr/>
          </p:nvCxnSpPr>
          <p:spPr>
            <a:xfrm>
              <a:off x="6008920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1" name="Google Shape;771;p69"/>
            <p:cNvCxnSpPr/>
            <p:nvPr/>
          </p:nvCxnSpPr>
          <p:spPr>
            <a:xfrm>
              <a:off x="7445834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2" name="Google Shape;772;p69"/>
            <p:cNvCxnSpPr/>
            <p:nvPr/>
          </p:nvCxnSpPr>
          <p:spPr>
            <a:xfrm>
              <a:off x="3135092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3" name="Google Shape;773;p69"/>
            <p:cNvCxnSpPr/>
            <p:nvPr/>
          </p:nvCxnSpPr>
          <p:spPr>
            <a:xfrm>
              <a:off x="1698178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74" name="Google Shape;774;p69"/>
          <p:cNvGrpSpPr/>
          <p:nvPr/>
        </p:nvGrpSpPr>
        <p:grpSpPr>
          <a:xfrm>
            <a:off x="2264237" y="5610156"/>
            <a:ext cx="7663541" cy="550013"/>
            <a:chOff x="1698178" y="1278798"/>
            <a:chExt cx="5747656" cy="2502555"/>
          </a:xfrm>
        </p:grpSpPr>
        <p:cxnSp>
          <p:nvCxnSpPr>
            <p:cNvPr id="775" name="Google Shape;775;p69"/>
            <p:cNvCxnSpPr/>
            <p:nvPr/>
          </p:nvCxnSpPr>
          <p:spPr>
            <a:xfrm>
              <a:off x="4572006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6" name="Google Shape;776;p69"/>
            <p:cNvCxnSpPr/>
            <p:nvPr/>
          </p:nvCxnSpPr>
          <p:spPr>
            <a:xfrm>
              <a:off x="6008920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7" name="Google Shape;777;p69"/>
            <p:cNvCxnSpPr/>
            <p:nvPr/>
          </p:nvCxnSpPr>
          <p:spPr>
            <a:xfrm>
              <a:off x="7445834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8" name="Google Shape;778;p69"/>
            <p:cNvCxnSpPr/>
            <p:nvPr/>
          </p:nvCxnSpPr>
          <p:spPr>
            <a:xfrm>
              <a:off x="3135092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9" name="Google Shape;779;p69"/>
            <p:cNvCxnSpPr/>
            <p:nvPr/>
          </p:nvCxnSpPr>
          <p:spPr>
            <a:xfrm>
              <a:off x="1698178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80" name="Google Shape;780;p69"/>
          <p:cNvSpPr txBox="1">
            <a:spLocks noGrp="1"/>
          </p:cNvSpPr>
          <p:nvPr>
            <p:ph type="body" idx="3"/>
          </p:nvPr>
        </p:nvSpPr>
        <p:spPr>
          <a:xfrm>
            <a:off x="723901" y="5673334"/>
            <a:ext cx="117263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None/>
              <a:defRPr sz="2667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1" name="Google Shape;781;p69"/>
          <p:cNvSpPr txBox="1">
            <a:spLocks noGrp="1"/>
          </p:cNvSpPr>
          <p:nvPr>
            <p:ph type="body" idx="4"/>
          </p:nvPr>
        </p:nvSpPr>
        <p:spPr>
          <a:xfrm>
            <a:off x="2641620" y="5673334"/>
            <a:ext cx="117263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None/>
              <a:defRPr sz="2667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2" name="Google Shape;782;p69"/>
          <p:cNvSpPr txBox="1">
            <a:spLocks noGrp="1"/>
          </p:cNvSpPr>
          <p:nvPr>
            <p:ph type="body" idx="5"/>
          </p:nvPr>
        </p:nvSpPr>
        <p:spPr>
          <a:xfrm>
            <a:off x="4559338" y="5673334"/>
            <a:ext cx="117263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None/>
              <a:defRPr sz="2667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3" name="Google Shape;783;p69"/>
          <p:cNvSpPr txBox="1">
            <a:spLocks noGrp="1"/>
          </p:cNvSpPr>
          <p:nvPr>
            <p:ph type="body" idx="6"/>
          </p:nvPr>
        </p:nvSpPr>
        <p:spPr>
          <a:xfrm>
            <a:off x="6477057" y="5673334"/>
            <a:ext cx="117263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None/>
              <a:defRPr sz="2667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4" name="Google Shape;784;p69"/>
          <p:cNvSpPr txBox="1">
            <a:spLocks noGrp="1"/>
          </p:cNvSpPr>
          <p:nvPr>
            <p:ph type="body" idx="7"/>
          </p:nvPr>
        </p:nvSpPr>
        <p:spPr>
          <a:xfrm>
            <a:off x="8394776" y="5673334"/>
            <a:ext cx="117263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None/>
              <a:defRPr sz="2667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5" name="Google Shape;785;p69"/>
          <p:cNvSpPr txBox="1">
            <a:spLocks noGrp="1"/>
          </p:cNvSpPr>
          <p:nvPr>
            <p:ph type="body" idx="8"/>
          </p:nvPr>
        </p:nvSpPr>
        <p:spPr>
          <a:xfrm>
            <a:off x="10312496" y="5673334"/>
            <a:ext cx="117263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None/>
              <a:defRPr sz="2667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6" name="Google Shape;786;p69"/>
          <p:cNvSpPr txBox="1">
            <a:spLocks noGrp="1"/>
          </p:cNvSpPr>
          <p:nvPr>
            <p:ph type="body" idx="9"/>
          </p:nvPr>
        </p:nvSpPr>
        <p:spPr>
          <a:xfrm>
            <a:off x="2326756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87" name="Google Shape;787;p69"/>
          <p:cNvSpPr txBox="1">
            <a:spLocks noGrp="1"/>
          </p:cNvSpPr>
          <p:nvPr>
            <p:ph type="body" idx="13"/>
          </p:nvPr>
        </p:nvSpPr>
        <p:spPr>
          <a:xfrm>
            <a:off x="4240762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88" name="Google Shape;788;p69"/>
          <p:cNvSpPr txBox="1">
            <a:spLocks noGrp="1"/>
          </p:cNvSpPr>
          <p:nvPr>
            <p:ph type="body" idx="14"/>
          </p:nvPr>
        </p:nvSpPr>
        <p:spPr>
          <a:xfrm>
            <a:off x="6154767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89" name="Google Shape;789;p69"/>
          <p:cNvSpPr txBox="1">
            <a:spLocks noGrp="1"/>
          </p:cNvSpPr>
          <p:nvPr>
            <p:ph type="body" idx="15"/>
          </p:nvPr>
        </p:nvSpPr>
        <p:spPr>
          <a:xfrm>
            <a:off x="8068772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90" name="Google Shape;790;p69"/>
          <p:cNvSpPr txBox="1">
            <a:spLocks noGrp="1"/>
          </p:cNvSpPr>
          <p:nvPr>
            <p:ph type="body" idx="16"/>
          </p:nvPr>
        </p:nvSpPr>
        <p:spPr>
          <a:xfrm>
            <a:off x="9982779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91" name="Google Shape;791;p69"/>
          <p:cNvSpPr txBox="1">
            <a:spLocks noGrp="1"/>
          </p:cNvSpPr>
          <p:nvPr>
            <p:ph type="body" idx="17"/>
          </p:nvPr>
        </p:nvSpPr>
        <p:spPr>
          <a:xfrm>
            <a:off x="503797" y="2635611"/>
            <a:ext cx="161290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87845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933"/>
              <a:buFont typeface="Noto Sans Symbols"/>
              <a:buChar char="▪"/>
              <a:defRPr sz="933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2" name="Google Shape;792;p69"/>
          <p:cNvSpPr txBox="1">
            <a:spLocks noGrp="1"/>
          </p:cNvSpPr>
          <p:nvPr>
            <p:ph type="body" idx="18"/>
          </p:nvPr>
        </p:nvSpPr>
        <p:spPr>
          <a:xfrm>
            <a:off x="2423427" y="2635611"/>
            <a:ext cx="161290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87845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933"/>
              <a:buFont typeface="Noto Sans Symbols"/>
              <a:buChar char="▪"/>
              <a:defRPr sz="933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3" name="Google Shape;793;p69"/>
          <p:cNvSpPr txBox="1">
            <a:spLocks noGrp="1"/>
          </p:cNvSpPr>
          <p:nvPr>
            <p:ph type="body" idx="19"/>
          </p:nvPr>
        </p:nvSpPr>
        <p:spPr>
          <a:xfrm>
            <a:off x="4343058" y="2635611"/>
            <a:ext cx="161290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87845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933"/>
              <a:buFont typeface="Noto Sans Symbols"/>
              <a:buChar char="▪"/>
              <a:defRPr sz="933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4" name="Google Shape;794;p69"/>
          <p:cNvSpPr txBox="1">
            <a:spLocks noGrp="1"/>
          </p:cNvSpPr>
          <p:nvPr>
            <p:ph type="body" idx="20"/>
          </p:nvPr>
        </p:nvSpPr>
        <p:spPr>
          <a:xfrm>
            <a:off x="6262689" y="2635611"/>
            <a:ext cx="161290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87845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933"/>
              <a:buFont typeface="Noto Sans Symbols"/>
              <a:buChar char="▪"/>
              <a:defRPr sz="933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5" name="Google Shape;795;p69"/>
          <p:cNvSpPr txBox="1">
            <a:spLocks noGrp="1"/>
          </p:cNvSpPr>
          <p:nvPr>
            <p:ph type="body" idx="21"/>
          </p:nvPr>
        </p:nvSpPr>
        <p:spPr>
          <a:xfrm>
            <a:off x="8182319" y="2635611"/>
            <a:ext cx="161290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87845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933"/>
              <a:buFont typeface="Noto Sans Symbols"/>
              <a:buChar char="▪"/>
              <a:defRPr sz="933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6" name="Google Shape;796;p69"/>
          <p:cNvSpPr txBox="1">
            <a:spLocks noGrp="1"/>
          </p:cNvSpPr>
          <p:nvPr>
            <p:ph type="body" idx="22"/>
          </p:nvPr>
        </p:nvSpPr>
        <p:spPr>
          <a:xfrm>
            <a:off x="10101947" y="2635611"/>
            <a:ext cx="161290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87845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933"/>
              <a:buFont typeface="Noto Sans Symbols"/>
              <a:buChar char="▪"/>
              <a:defRPr sz="933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97" name="Google Shape;797;p69"/>
          <p:cNvCxnSpPr/>
          <p:nvPr/>
        </p:nvCxnSpPr>
        <p:spPr>
          <a:xfrm rot="10800000" flipH="1">
            <a:off x="414055" y="5355017"/>
            <a:ext cx="11328771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8" name="Google Shape;798;p69"/>
          <p:cNvCxnSpPr/>
          <p:nvPr/>
        </p:nvCxnSpPr>
        <p:spPr>
          <a:xfrm rot="10800000" flipH="1">
            <a:off x="1138241" y="2476608"/>
            <a:ext cx="365135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9" name="Google Shape;799;p69"/>
          <p:cNvCxnSpPr/>
          <p:nvPr/>
        </p:nvCxnSpPr>
        <p:spPr>
          <a:xfrm rot="10800000" flipH="1">
            <a:off x="3046791" y="2476609"/>
            <a:ext cx="365135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0" name="Google Shape;800;p69"/>
          <p:cNvCxnSpPr/>
          <p:nvPr/>
        </p:nvCxnSpPr>
        <p:spPr>
          <a:xfrm rot="10800000" flipH="1">
            <a:off x="4955342" y="2476609"/>
            <a:ext cx="365135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1" name="Google Shape;801;p69"/>
          <p:cNvCxnSpPr/>
          <p:nvPr/>
        </p:nvCxnSpPr>
        <p:spPr>
          <a:xfrm rot="10800000" flipH="1">
            <a:off x="6863892" y="2476609"/>
            <a:ext cx="365135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2" name="Google Shape;802;p69"/>
          <p:cNvCxnSpPr/>
          <p:nvPr/>
        </p:nvCxnSpPr>
        <p:spPr>
          <a:xfrm rot="10800000" flipH="1">
            <a:off x="8772443" y="2478149"/>
            <a:ext cx="365135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3" name="Google Shape;803;p69"/>
          <p:cNvCxnSpPr/>
          <p:nvPr/>
        </p:nvCxnSpPr>
        <p:spPr>
          <a:xfrm rot="10800000" flipH="1">
            <a:off x="10680997" y="2476606"/>
            <a:ext cx="365135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ntent with Quotes">
  <p:cSld name="Six Content with Quotes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70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70"/>
          <p:cNvSpPr txBox="1">
            <a:spLocks noGrp="1"/>
          </p:cNvSpPr>
          <p:nvPr>
            <p:ph type="body" idx="1"/>
          </p:nvPr>
        </p:nvSpPr>
        <p:spPr>
          <a:xfrm>
            <a:off x="412751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07" name="Google Shape;807;p70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8" name="Google Shape;808;p70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9" name="Google Shape;809;p70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810" name="Google Shape;810;p70"/>
          <p:cNvGrpSpPr/>
          <p:nvPr/>
        </p:nvGrpSpPr>
        <p:grpSpPr>
          <a:xfrm>
            <a:off x="2264237" y="1705065"/>
            <a:ext cx="7663541" cy="916675"/>
            <a:chOff x="1698178" y="1278798"/>
            <a:chExt cx="5747656" cy="2502555"/>
          </a:xfrm>
        </p:grpSpPr>
        <p:cxnSp>
          <p:nvCxnSpPr>
            <p:cNvPr id="811" name="Google Shape;811;p70"/>
            <p:cNvCxnSpPr/>
            <p:nvPr/>
          </p:nvCxnSpPr>
          <p:spPr>
            <a:xfrm>
              <a:off x="4572006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2" name="Google Shape;812;p70"/>
            <p:cNvCxnSpPr/>
            <p:nvPr/>
          </p:nvCxnSpPr>
          <p:spPr>
            <a:xfrm>
              <a:off x="6008920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3" name="Google Shape;813;p70"/>
            <p:cNvCxnSpPr/>
            <p:nvPr/>
          </p:nvCxnSpPr>
          <p:spPr>
            <a:xfrm>
              <a:off x="7445834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4" name="Google Shape;814;p70"/>
            <p:cNvCxnSpPr/>
            <p:nvPr/>
          </p:nvCxnSpPr>
          <p:spPr>
            <a:xfrm>
              <a:off x="3135092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5" name="Google Shape;815;p70"/>
            <p:cNvCxnSpPr/>
            <p:nvPr/>
          </p:nvCxnSpPr>
          <p:spPr>
            <a:xfrm>
              <a:off x="1698178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16" name="Google Shape;816;p70"/>
          <p:cNvSpPr txBox="1">
            <a:spLocks noGrp="1"/>
          </p:cNvSpPr>
          <p:nvPr>
            <p:ph type="body" idx="2"/>
          </p:nvPr>
        </p:nvSpPr>
        <p:spPr>
          <a:xfrm>
            <a:off x="2326756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17" name="Google Shape;817;p70"/>
          <p:cNvSpPr txBox="1">
            <a:spLocks noGrp="1"/>
          </p:cNvSpPr>
          <p:nvPr>
            <p:ph type="body" idx="3"/>
          </p:nvPr>
        </p:nvSpPr>
        <p:spPr>
          <a:xfrm>
            <a:off x="4240762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18" name="Google Shape;818;p70"/>
          <p:cNvSpPr txBox="1">
            <a:spLocks noGrp="1"/>
          </p:cNvSpPr>
          <p:nvPr>
            <p:ph type="body" idx="4"/>
          </p:nvPr>
        </p:nvSpPr>
        <p:spPr>
          <a:xfrm>
            <a:off x="6154767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19" name="Google Shape;819;p70"/>
          <p:cNvSpPr txBox="1">
            <a:spLocks noGrp="1"/>
          </p:cNvSpPr>
          <p:nvPr>
            <p:ph type="body" idx="5"/>
          </p:nvPr>
        </p:nvSpPr>
        <p:spPr>
          <a:xfrm>
            <a:off x="8068772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20" name="Google Shape;820;p70"/>
          <p:cNvSpPr txBox="1">
            <a:spLocks noGrp="1"/>
          </p:cNvSpPr>
          <p:nvPr>
            <p:ph type="body" idx="6"/>
          </p:nvPr>
        </p:nvSpPr>
        <p:spPr>
          <a:xfrm>
            <a:off x="9982779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cxnSp>
        <p:nvCxnSpPr>
          <p:cNvPr id="821" name="Google Shape;821;p70"/>
          <p:cNvCxnSpPr/>
          <p:nvPr/>
        </p:nvCxnSpPr>
        <p:spPr>
          <a:xfrm>
            <a:off x="6078440" y="3494143"/>
            <a:ext cx="0" cy="265685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0"/>
          <p:cNvCxnSpPr/>
          <p:nvPr/>
        </p:nvCxnSpPr>
        <p:spPr>
          <a:xfrm>
            <a:off x="0" y="3038088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3" name="Google Shape;823;p70"/>
          <p:cNvSpPr txBox="1">
            <a:spLocks noGrp="1"/>
          </p:cNvSpPr>
          <p:nvPr>
            <p:ph type="body" idx="7"/>
          </p:nvPr>
        </p:nvSpPr>
        <p:spPr>
          <a:xfrm>
            <a:off x="1450535" y="5512843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33"/>
              <a:buNone/>
              <a:defRPr sz="933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4" name="Google Shape;824;p70"/>
          <p:cNvSpPr txBox="1">
            <a:spLocks noGrp="1"/>
          </p:cNvSpPr>
          <p:nvPr>
            <p:ph type="body" idx="8"/>
          </p:nvPr>
        </p:nvSpPr>
        <p:spPr>
          <a:xfrm>
            <a:off x="7363196" y="5512843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33"/>
              <a:buNone/>
              <a:defRPr sz="933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5" name="Google Shape;825;p70"/>
          <p:cNvSpPr txBox="1">
            <a:spLocks noGrp="1"/>
          </p:cNvSpPr>
          <p:nvPr>
            <p:ph type="body" idx="9"/>
          </p:nvPr>
        </p:nvSpPr>
        <p:spPr>
          <a:xfrm>
            <a:off x="999195" y="4968187"/>
            <a:ext cx="41626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6" name="Google Shape;826;p70"/>
          <p:cNvSpPr txBox="1">
            <a:spLocks noGrp="1"/>
          </p:cNvSpPr>
          <p:nvPr>
            <p:ph type="body" idx="13"/>
          </p:nvPr>
        </p:nvSpPr>
        <p:spPr>
          <a:xfrm>
            <a:off x="6729426" y="4845077"/>
            <a:ext cx="45275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with Exhibits">
  <p:cSld name="Three Content with Exhibits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1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71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71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71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32" name="Google Shape;832;p71"/>
          <p:cNvCxnSpPr/>
          <p:nvPr/>
        </p:nvCxnSpPr>
        <p:spPr>
          <a:xfrm>
            <a:off x="6096000" y="1798298"/>
            <a:ext cx="0" cy="2335983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3" name="Google Shape;833;p71"/>
          <p:cNvSpPr txBox="1">
            <a:spLocks noGrp="1"/>
          </p:cNvSpPr>
          <p:nvPr>
            <p:ph type="body" idx="1"/>
          </p:nvPr>
        </p:nvSpPr>
        <p:spPr>
          <a:xfrm>
            <a:off x="7418196" y="3544404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33"/>
              <a:buNone/>
              <a:defRPr sz="933" b="1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4" name="Google Shape;834;p71"/>
          <p:cNvSpPr txBox="1">
            <a:spLocks noGrp="1"/>
          </p:cNvSpPr>
          <p:nvPr>
            <p:ph type="body" idx="2"/>
          </p:nvPr>
        </p:nvSpPr>
        <p:spPr>
          <a:xfrm>
            <a:off x="6784426" y="3084544"/>
            <a:ext cx="4527549" cy="25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5" name="Google Shape;835;p71"/>
          <p:cNvSpPr txBox="1">
            <a:spLocks noGrp="1"/>
          </p:cNvSpPr>
          <p:nvPr>
            <p:ph type="body" idx="3"/>
          </p:nvPr>
        </p:nvSpPr>
        <p:spPr>
          <a:xfrm>
            <a:off x="421200" y="1741301"/>
            <a:ext cx="5463117" cy="69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36" name="Google Shape;836;p71"/>
          <p:cNvCxnSpPr/>
          <p:nvPr/>
        </p:nvCxnSpPr>
        <p:spPr>
          <a:xfrm>
            <a:off x="522515" y="4464289"/>
            <a:ext cx="1112863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adrant">
  <p:cSld name="Quadrant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2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72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72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72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2" name="Google Shape;842;p72"/>
          <p:cNvSpPr txBox="1">
            <a:spLocks noGrp="1"/>
          </p:cNvSpPr>
          <p:nvPr>
            <p:ph type="body" idx="1"/>
          </p:nvPr>
        </p:nvSpPr>
        <p:spPr>
          <a:xfrm>
            <a:off x="639786" y="2278806"/>
            <a:ext cx="5118963" cy="76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cxnSp>
        <p:nvCxnSpPr>
          <p:cNvPr id="843" name="Google Shape;843;p72"/>
          <p:cNvCxnSpPr/>
          <p:nvPr/>
        </p:nvCxnSpPr>
        <p:spPr>
          <a:xfrm>
            <a:off x="6077675" y="2044231"/>
            <a:ext cx="0" cy="409760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4" name="Google Shape;844;p72"/>
          <p:cNvCxnSpPr/>
          <p:nvPr/>
        </p:nvCxnSpPr>
        <p:spPr>
          <a:xfrm rot="10800000" flipH="1">
            <a:off x="6589117" y="4093033"/>
            <a:ext cx="4968455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5" name="Google Shape;845;p72"/>
          <p:cNvCxnSpPr/>
          <p:nvPr/>
        </p:nvCxnSpPr>
        <p:spPr>
          <a:xfrm rot="10800000" flipH="1">
            <a:off x="715042" y="4093033"/>
            <a:ext cx="4968455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6" name="Google Shape;846;p72"/>
          <p:cNvSpPr txBox="1">
            <a:spLocks noGrp="1"/>
          </p:cNvSpPr>
          <p:nvPr>
            <p:ph type="body" idx="2"/>
          </p:nvPr>
        </p:nvSpPr>
        <p:spPr>
          <a:xfrm>
            <a:off x="1569264" y="3233683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None/>
              <a:defRPr sz="933" b="1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7" name="Google Shape;847;p72"/>
          <p:cNvSpPr txBox="1">
            <a:spLocks noGrp="1"/>
          </p:cNvSpPr>
          <p:nvPr>
            <p:ph type="body" idx="3"/>
          </p:nvPr>
        </p:nvSpPr>
        <p:spPr>
          <a:xfrm>
            <a:off x="6513861" y="2278806"/>
            <a:ext cx="5118963" cy="76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48" name="Google Shape;848;p72"/>
          <p:cNvSpPr txBox="1">
            <a:spLocks noGrp="1"/>
          </p:cNvSpPr>
          <p:nvPr>
            <p:ph type="body" idx="4"/>
          </p:nvPr>
        </p:nvSpPr>
        <p:spPr>
          <a:xfrm>
            <a:off x="7443339" y="3233683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None/>
              <a:defRPr sz="933" b="1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9" name="Google Shape;849;p72"/>
          <p:cNvSpPr txBox="1">
            <a:spLocks noGrp="1"/>
          </p:cNvSpPr>
          <p:nvPr>
            <p:ph type="body" idx="5"/>
          </p:nvPr>
        </p:nvSpPr>
        <p:spPr>
          <a:xfrm>
            <a:off x="639786" y="4653035"/>
            <a:ext cx="5118963" cy="76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body" idx="6"/>
          </p:nvPr>
        </p:nvSpPr>
        <p:spPr>
          <a:xfrm>
            <a:off x="1569264" y="5607912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None/>
              <a:defRPr sz="933" b="1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51" name="Google Shape;851;p72"/>
          <p:cNvSpPr txBox="1">
            <a:spLocks noGrp="1"/>
          </p:cNvSpPr>
          <p:nvPr>
            <p:ph type="body" idx="7"/>
          </p:nvPr>
        </p:nvSpPr>
        <p:spPr>
          <a:xfrm>
            <a:off x="6513861" y="4653035"/>
            <a:ext cx="5118963" cy="76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52" name="Google Shape;852;p72"/>
          <p:cNvSpPr txBox="1">
            <a:spLocks noGrp="1"/>
          </p:cNvSpPr>
          <p:nvPr>
            <p:ph type="body" idx="8"/>
          </p:nvPr>
        </p:nvSpPr>
        <p:spPr>
          <a:xfrm>
            <a:off x="7443339" y="5607912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None/>
              <a:defRPr sz="933" b="1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73"/>
          <p:cNvSpPr txBox="1">
            <a:spLocks noGrp="1"/>
          </p:cNvSpPr>
          <p:nvPr>
            <p:ph type="title"/>
          </p:nvPr>
        </p:nvSpPr>
        <p:spPr>
          <a:xfrm>
            <a:off x="412750" y="707137"/>
            <a:ext cx="113665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73"/>
          <p:cNvSpPr txBox="1">
            <a:spLocks noGrp="1"/>
          </p:cNvSpPr>
          <p:nvPr>
            <p:ph type="body" idx="1"/>
          </p:nvPr>
        </p:nvSpPr>
        <p:spPr>
          <a:xfrm>
            <a:off x="412749" y="2379359"/>
            <a:ext cx="5234072" cy="114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▪"/>
              <a:defRPr sz="1333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 sz="1200"/>
            </a:lvl3pPr>
            <a:lvl4pPr marL="1828800" lvl="3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•"/>
              <a:defRPr sz="1067"/>
            </a:lvl4pPr>
            <a:lvl5pPr marL="2286000" lvl="4" indent="-287845" algn="l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–"/>
              <a:defRPr sz="933"/>
            </a:lvl5pPr>
            <a:lvl6pPr marL="2743200" lvl="5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856" name="Google Shape;856;p73"/>
          <p:cNvSpPr txBox="1">
            <a:spLocks noGrp="1"/>
          </p:cNvSpPr>
          <p:nvPr>
            <p:ph type="body" idx="2"/>
          </p:nvPr>
        </p:nvSpPr>
        <p:spPr>
          <a:xfrm>
            <a:off x="6532536" y="1767860"/>
            <a:ext cx="5236128" cy="41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 b="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 b="1"/>
            </a:lvl4pPr>
            <a:lvl5pPr marL="2286000" lvl="4" indent="-228600" algn="l">
              <a:spcBef>
                <a:spcPts val="42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857" name="Google Shape;857;p73"/>
          <p:cNvSpPr txBox="1">
            <a:spLocks noGrp="1"/>
          </p:cNvSpPr>
          <p:nvPr>
            <p:ph type="body" idx="3"/>
          </p:nvPr>
        </p:nvSpPr>
        <p:spPr>
          <a:xfrm>
            <a:off x="6532536" y="2385708"/>
            <a:ext cx="5236128" cy="1395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/>
            </a:lvl1pPr>
            <a:lvl2pPr marL="914400" lvl="1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▪"/>
              <a:defRPr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/>
            </a:lvl3pPr>
            <a:lvl4pPr marL="1828800" lvl="3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•"/>
              <a:defRPr/>
            </a:lvl4pPr>
            <a:lvl5pPr marL="2286000" lvl="4" indent="-287845" algn="l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8" name="Google Shape;858;p73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73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73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body" idx="4"/>
          </p:nvPr>
        </p:nvSpPr>
        <p:spPr>
          <a:xfrm>
            <a:off x="419100" y="1767860"/>
            <a:ext cx="5236128" cy="41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 b="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 b="1"/>
            </a:lvl4pPr>
            <a:lvl5pPr marL="2286000" lvl="4" indent="-228600" algn="l">
              <a:spcBef>
                <a:spcPts val="42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Left_Image Right">
  <p:cSld name="Comparison Left_Image Right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 txBox="1">
            <a:spLocks noGrp="1"/>
          </p:cNvSpPr>
          <p:nvPr>
            <p:ph type="title"/>
          </p:nvPr>
        </p:nvSpPr>
        <p:spPr>
          <a:xfrm>
            <a:off x="412750" y="707137"/>
            <a:ext cx="113665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4" name="Google Shape;864;p74"/>
          <p:cNvSpPr txBox="1">
            <a:spLocks noGrp="1"/>
          </p:cNvSpPr>
          <p:nvPr>
            <p:ph type="body" idx="1"/>
          </p:nvPr>
        </p:nvSpPr>
        <p:spPr>
          <a:xfrm>
            <a:off x="412749" y="1736747"/>
            <a:ext cx="5234072" cy="41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 b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5" name="Google Shape;865;p74"/>
          <p:cNvSpPr txBox="1">
            <a:spLocks noGrp="1"/>
          </p:cNvSpPr>
          <p:nvPr>
            <p:ph type="body" idx="2"/>
          </p:nvPr>
        </p:nvSpPr>
        <p:spPr>
          <a:xfrm>
            <a:off x="412749" y="2379359"/>
            <a:ext cx="5234072" cy="1395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/>
            </a:lvl1pPr>
            <a:lvl2pPr marL="914400" lvl="1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▪"/>
              <a:defRPr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/>
            </a:lvl3pPr>
            <a:lvl4pPr marL="1828800" lvl="3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•"/>
              <a:defRPr/>
            </a:lvl4pPr>
            <a:lvl5pPr marL="2286000" lvl="4" indent="-287845" algn="l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6" name="Google Shape;866;p74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74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74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9" name="Google Shape;869;p74"/>
          <p:cNvSpPr>
            <a:spLocks noGrp="1"/>
          </p:cNvSpPr>
          <p:nvPr>
            <p:ph type="pic" idx="3"/>
          </p:nvPr>
        </p:nvSpPr>
        <p:spPr>
          <a:xfrm>
            <a:off x="6187018" y="1742865"/>
            <a:ext cx="5592233" cy="28732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75"/>
          <p:cNvSpPr/>
          <p:nvPr/>
        </p:nvSpPr>
        <p:spPr>
          <a:xfrm>
            <a:off x="-12699" y="4461420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75"/>
          <p:cNvSpPr txBox="1">
            <a:spLocks noGrp="1"/>
          </p:cNvSpPr>
          <p:nvPr>
            <p:ph type="title"/>
          </p:nvPr>
        </p:nvSpPr>
        <p:spPr>
          <a:xfrm>
            <a:off x="412750" y="518650"/>
            <a:ext cx="11366500" cy="65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Georgia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75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75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75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6" name="Google Shape;876;p75"/>
          <p:cNvSpPr txBox="1">
            <a:spLocks noGrp="1"/>
          </p:cNvSpPr>
          <p:nvPr>
            <p:ph type="body" idx="1"/>
          </p:nvPr>
        </p:nvSpPr>
        <p:spPr>
          <a:xfrm>
            <a:off x="412751" y="4990008"/>
            <a:ext cx="6269567" cy="120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allery 1">
  <p:cSld name="Gallery 1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6"/>
          <p:cNvSpPr>
            <a:spLocks noGrp="1"/>
          </p:cNvSpPr>
          <p:nvPr>
            <p:ph type="pic" idx="2"/>
          </p:nvPr>
        </p:nvSpPr>
        <p:spPr>
          <a:xfrm>
            <a:off x="1" y="1"/>
            <a:ext cx="6317691" cy="287323"/>
          </a:xfrm>
          <a:prstGeom prst="rect">
            <a:avLst/>
          </a:prstGeom>
          <a:noFill/>
          <a:ln>
            <a:noFill/>
          </a:ln>
        </p:spPr>
      </p:sp>
      <p:sp>
        <p:nvSpPr>
          <p:cNvPr id="879" name="Google Shape;879;p76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76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76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2" name="Google Shape;882;p76"/>
          <p:cNvSpPr txBox="1">
            <a:spLocks noGrp="1"/>
          </p:cNvSpPr>
          <p:nvPr>
            <p:ph type="body" idx="1"/>
          </p:nvPr>
        </p:nvSpPr>
        <p:spPr>
          <a:xfrm>
            <a:off x="415926" y="5906188"/>
            <a:ext cx="3544183" cy="2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83" name="Google Shape;883;p76"/>
          <p:cNvCxnSpPr/>
          <p:nvPr/>
        </p:nvCxnSpPr>
        <p:spPr>
          <a:xfrm>
            <a:off x="415926" y="5694197"/>
            <a:ext cx="36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16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4" pos="3953">
          <p15:clr>
            <a:srgbClr val="F26B43"/>
          </p15:clr>
        </p15:guide>
        <p15:guide id="5" pos="3727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pos="2726">
          <p15:clr>
            <a:srgbClr val="F26B43"/>
          </p15:clr>
        </p15:guide>
        <p15:guide id="8" pos="2502">
          <p15:clr>
            <a:srgbClr val="F26B43"/>
          </p15:clr>
        </p15:guide>
        <p15:guide id="9" pos="4952">
          <p15:clr>
            <a:srgbClr val="F26B43"/>
          </p15:clr>
        </p15:guide>
        <p15:guide id="10" pos="5177">
          <p15:clr>
            <a:srgbClr val="F26B43"/>
          </p15:clr>
        </p15:guide>
        <p15:guide id="11" orient="horz" pos="2160">
          <p15:clr>
            <a:srgbClr val="F26B43"/>
          </p15:clr>
        </p15:guide>
        <p15:guide id="12" orient="horz" pos="1325">
          <p15:clr>
            <a:srgbClr val="F26B43"/>
          </p15:clr>
        </p15:guide>
        <p15:guide id="13" orient="horz" pos="1146">
          <p15:clr>
            <a:srgbClr val="F26B43"/>
          </p15:clr>
        </p15:guide>
        <p15:guide id="14" orient="horz" pos="27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0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Georgia"/>
              <a:buNone/>
              <a:defRPr sz="266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body" idx="1"/>
          </p:nvPr>
        </p:nvSpPr>
        <p:spPr>
          <a:xfrm>
            <a:off x="412751" y="1673536"/>
            <a:ext cx="11368616" cy="112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373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13245" algn="l" rtl="0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Font typeface="Noto Sans Symbols"/>
              <a:buChar char="▪"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6354" algn="l" rtl="0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Font typeface="Arial"/>
              <a:buChar char="•"/>
              <a:defRPr sz="106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7845" algn="l" rtl="0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Font typeface="Arial"/>
              <a:buChar char="–"/>
              <a:defRPr sz="9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6" name="Google Shape;516;p20"/>
          <p:cNvSpPr/>
          <p:nvPr/>
        </p:nvSpPr>
        <p:spPr>
          <a:xfrm>
            <a:off x="-4463" y="1339441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2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7" name="Google Shape;897;p22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8" name="Google Shape;898;p22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99" name="Google Shape;899;p22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4" pos="3953">
          <p15:clr>
            <a:srgbClr val="F26B43"/>
          </p15:clr>
        </p15:guide>
        <p15:guide id="5" pos="3727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pos="2726">
          <p15:clr>
            <a:srgbClr val="F26B43"/>
          </p15:clr>
        </p15:guide>
        <p15:guide id="8" pos="2502">
          <p15:clr>
            <a:srgbClr val="F26B43"/>
          </p15:clr>
        </p15:guide>
        <p15:guide id="9" pos="4952">
          <p15:clr>
            <a:srgbClr val="F26B43"/>
          </p15:clr>
        </p15:guide>
        <p15:guide id="10" pos="5177">
          <p15:clr>
            <a:srgbClr val="F26B43"/>
          </p15:clr>
        </p15:guide>
        <p15:guide id="11" orient="horz" pos="2160">
          <p15:clr>
            <a:srgbClr val="F26B43"/>
          </p15:clr>
        </p15:guide>
        <p15:guide id="12" orient="horz" pos="1325">
          <p15:clr>
            <a:srgbClr val="F26B43"/>
          </p15:clr>
        </p15:guide>
        <p15:guide id="13" orient="horz" pos="1146">
          <p15:clr>
            <a:srgbClr val="F26B43"/>
          </p15:clr>
        </p15:guide>
        <p15:guide id="14" orient="horz" pos="2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1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A724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1"/>
          <p:cNvSpPr txBox="1">
            <a:spLocks noGrp="1"/>
          </p:cNvSpPr>
          <p:nvPr>
            <p:ph type="ctrTitle"/>
          </p:nvPr>
        </p:nvSpPr>
        <p:spPr>
          <a:xfrm>
            <a:off x="442913" y="487391"/>
            <a:ext cx="5473700" cy="2101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rgia"/>
              <a:buNone/>
            </a:pPr>
            <a:r>
              <a:rPr lang="en-GB" sz="36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Generative AI – </a:t>
            </a:r>
            <a:br>
              <a:rPr lang="en-GB" sz="36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36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Building a Secure and Local “Mini </a:t>
            </a:r>
            <a:r>
              <a:rPr lang="en-GB" sz="3600" b="1" dirty="0" err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ChatGPT</a:t>
            </a:r>
            <a:r>
              <a:rPr lang="en-GB" sz="36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”</a:t>
            </a:r>
            <a:endParaRPr sz="3600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7" name="Google Shape;1027;p1"/>
          <p:cNvSpPr txBox="1">
            <a:spLocks noGrp="1"/>
          </p:cNvSpPr>
          <p:nvPr>
            <p:ph type="subTitle" idx="1"/>
          </p:nvPr>
        </p:nvSpPr>
        <p:spPr>
          <a:xfrm>
            <a:off x="442913" y="3691165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AU" dirty="0">
                <a:latin typeface="Georgia"/>
                <a:ea typeface="Georgia"/>
                <a:cs typeface="Georgia"/>
                <a:sym typeface="Georgia"/>
              </a:rPr>
              <a:t>Personal Project &amp; Portfolio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GB" dirty="0">
                <a:latin typeface="Georgia"/>
                <a:ea typeface="Georgia"/>
                <a:cs typeface="Georgia"/>
                <a:sym typeface="Georgia"/>
              </a:rPr>
              <a:t>October 2023</a:t>
            </a:r>
            <a:endParaRPr dirty="0"/>
          </a:p>
        </p:txBody>
      </p:sp>
      <p:sp>
        <p:nvSpPr>
          <p:cNvPr id="1028" name="Google Shape;1028;p1"/>
          <p:cNvSpPr/>
          <p:nvPr/>
        </p:nvSpPr>
        <p:spPr>
          <a:xfrm>
            <a:off x="138545" y="5417127"/>
            <a:ext cx="1662546" cy="12469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27;p1">
            <a:extLst>
              <a:ext uri="{FF2B5EF4-FFF2-40B4-BE49-F238E27FC236}">
                <a16:creationId xmlns:a16="http://schemas.microsoft.com/office/drawing/2014/main" id="{A99FB913-D638-E243-C894-D95EEF5939BC}"/>
              </a:ext>
            </a:extLst>
          </p:cNvPr>
          <p:cNvSpPr txBox="1">
            <a:spLocks/>
          </p:cNvSpPr>
          <p:nvPr/>
        </p:nvSpPr>
        <p:spPr>
          <a:xfrm>
            <a:off x="442913" y="5993299"/>
            <a:ext cx="5473700" cy="27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GB" sz="1400" b="1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By: </a:t>
            </a:r>
            <a:r>
              <a:rPr lang="en-GB" sz="1400" b="1" dirty="0" err="1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Achmad</a:t>
            </a:r>
            <a:r>
              <a:rPr lang="en-GB" sz="1400" b="1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1400" b="1" dirty="0" err="1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Arviandito</a:t>
            </a:r>
            <a:r>
              <a:rPr lang="en-GB" sz="1400" b="1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1400" b="1" dirty="0" err="1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Caessara</a:t>
            </a:r>
            <a:endParaRPr lang="en-GB" sz="1400" b="1" dirty="0">
              <a:solidFill>
                <a:schemeClr val="tx1"/>
              </a:solidFill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712FFC2-6284-CEBA-0436-C3CA77C8889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5037" r="25037"/>
          <a:stretch>
            <a:fillRect/>
          </a:stretch>
        </p:blipFill>
        <p:spPr/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2DDDEE-0183-8955-8FFF-2C531A8C0872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124;p5">
            <a:extLst>
              <a:ext uri="{FF2B5EF4-FFF2-40B4-BE49-F238E27FC236}">
                <a16:creationId xmlns:a16="http://schemas.microsoft.com/office/drawing/2014/main" id="{090A9473-6F3C-DFFC-3735-D61C4D24EB43}"/>
              </a:ext>
            </a:extLst>
          </p:cNvPr>
          <p:cNvSpPr txBox="1"/>
          <p:nvPr/>
        </p:nvSpPr>
        <p:spPr>
          <a:xfrm>
            <a:off x="11427351" y="6617228"/>
            <a:ext cx="693978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Source: CNN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"/>
          <p:cNvSpPr txBox="1">
            <a:spLocks noGrp="1"/>
          </p:cNvSpPr>
          <p:nvPr>
            <p:ph type="title"/>
          </p:nvPr>
        </p:nvSpPr>
        <p:spPr>
          <a:xfrm>
            <a:off x="442914" y="430513"/>
            <a:ext cx="11411629" cy="79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GB" sz="2800" dirty="0"/>
              <a:t>The project objective is to create a locally hosted and secure “Mini </a:t>
            </a:r>
            <a:r>
              <a:rPr lang="en-GB" sz="2800" dirty="0" err="1"/>
              <a:t>ChatGPT</a:t>
            </a:r>
            <a:r>
              <a:rPr lang="en-GB" sz="2800" dirty="0"/>
              <a:t>” to address the essential need for protecting sensitive data</a:t>
            </a:r>
          </a:p>
        </p:txBody>
      </p:sp>
      <p:sp>
        <p:nvSpPr>
          <p:cNvPr id="1092" name="Google Shape;1092;p4"/>
          <p:cNvSpPr txBox="1">
            <a:spLocks noGrp="1"/>
          </p:cNvSpPr>
          <p:nvPr>
            <p:ph type="subTitle" idx="1"/>
          </p:nvPr>
        </p:nvSpPr>
        <p:spPr>
          <a:xfrm>
            <a:off x="442911" y="1242786"/>
            <a:ext cx="11306176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marR="0" lvl="0" indent="-2667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dirty="0"/>
              <a:t>Problem Statement and Project Objective</a:t>
            </a:r>
            <a:endParaRPr dirty="0"/>
          </a:p>
        </p:txBody>
      </p:sp>
      <p:sp>
        <p:nvSpPr>
          <p:cNvPr id="1093" name="Google Shape;1093;p4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lang="en-GB"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7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"/>
          <p:cNvSpPr/>
          <p:nvPr/>
        </p:nvSpPr>
        <p:spPr>
          <a:xfrm flipH="1">
            <a:off x="328210" y="122239"/>
            <a:ext cx="229217" cy="23254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"/>
          <p:cNvSpPr txBox="1"/>
          <p:nvPr/>
        </p:nvSpPr>
        <p:spPr>
          <a:xfrm>
            <a:off x="552665" y="115399"/>
            <a:ext cx="43241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"/>
          <p:cNvSpPr/>
          <p:nvPr/>
        </p:nvSpPr>
        <p:spPr>
          <a:xfrm>
            <a:off x="442819" y="4791634"/>
            <a:ext cx="6989874" cy="1380565"/>
          </a:xfrm>
          <a:prstGeom prst="rect">
            <a:avLst/>
          </a:prstGeom>
          <a:solidFill>
            <a:srgbClr val="F7D5DB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285750" marR="0" lvl="1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data should never</a:t>
            </a:r>
            <a:r>
              <a:rPr lang="en-GB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input into </a:t>
            </a:r>
            <a:r>
              <a:rPr lang="en-GB" sz="12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ChatGPT</a:t>
            </a:r>
            <a:r>
              <a:rPr lang="en-GB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 numerous cases have demonstrated instances where individuals input sensitive information, resulting in </a:t>
            </a:r>
            <a:r>
              <a:rPr lang="en-GB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leaks of confidential data</a:t>
            </a:r>
            <a:r>
              <a:rPr lang="en-GB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85750" marR="0" lvl="1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200" dirty="0">
                <a:solidFill>
                  <a:schemeClr val="dk1"/>
                </a:solidFill>
              </a:rPr>
              <a:t>Nevertheless, generative AI models, such as </a:t>
            </a:r>
            <a:r>
              <a:rPr lang="en-GB" sz="1200" dirty="0" err="1">
                <a:solidFill>
                  <a:schemeClr val="dk1"/>
                </a:solidFill>
              </a:rPr>
              <a:t>ChatGPT</a:t>
            </a:r>
            <a:r>
              <a:rPr lang="en-GB" sz="1200" dirty="0">
                <a:solidFill>
                  <a:schemeClr val="dk1"/>
                </a:solidFill>
              </a:rPr>
              <a:t>, prove </a:t>
            </a:r>
            <a:r>
              <a:rPr lang="en-GB" sz="1200" b="1" dirty="0">
                <a:solidFill>
                  <a:schemeClr val="dk1"/>
                </a:solidFill>
              </a:rPr>
              <a:t>highly valuable in enhancing productivit</a:t>
            </a:r>
            <a:r>
              <a:rPr lang="en-GB" sz="1200" dirty="0">
                <a:solidFill>
                  <a:schemeClr val="dk1"/>
                </a:solidFill>
              </a:rPr>
              <a:t>y and expediting task completion.</a:t>
            </a:r>
            <a:endParaRPr sz="1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1097" name="Google Shape;1097;p4"/>
          <p:cNvSpPr/>
          <p:nvPr/>
        </p:nvSpPr>
        <p:spPr>
          <a:xfrm>
            <a:off x="8218488" y="2336134"/>
            <a:ext cx="3530603" cy="23549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0000" tIns="72000" rIns="18000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address these concerns, we need to take several </a:t>
            </a:r>
            <a:r>
              <a:rPr lang="en-GB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factors into consideration</a:t>
            </a:r>
            <a:r>
              <a:rPr lang="en-GB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</a:t>
            </a:r>
            <a:r>
              <a:rPr lang="en-GB" sz="1200" dirty="0">
                <a:solidFill>
                  <a:schemeClr val="dk1"/>
                </a:solidFill>
              </a:rPr>
              <a:t>our </a:t>
            </a:r>
            <a:r>
              <a:rPr lang="en-GB" sz="1200" b="1" dirty="0">
                <a:solidFill>
                  <a:schemeClr val="dk1"/>
                </a:solidFill>
              </a:rPr>
              <a:t>own model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features similar to the original </a:t>
            </a:r>
            <a:r>
              <a:rPr lang="en-GB" sz="12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ChatGPT</a:t>
            </a:r>
            <a:endParaRPr lang="en-GB" sz="12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the model using our </a:t>
            </a:r>
            <a:r>
              <a:rPr lang="en-GB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documents and database </a:t>
            </a:r>
            <a:r>
              <a:rPr lang="en-GB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incorporate </a:t>
            </a:r>
            <a:r>
              <a:rPr lang="en-GB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“personalized” knowledge.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it operates within our </a:t>
            </a:r>
            <a:r>
              <a:rPr lang="en-GB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premises </a:t>
            </a:r>
            <a:r>
              <a:rPr lang="en-GB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prevent data leakage</a:t>
            </a:r>
            <a:r>
              <a:rPr lang="en-GB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GB" dirty="0"/>
          </a:p>
        </p:txBody>
      </p:sp>
      <p:sp>
        <p:nvSpPr>
          <p:cNvPr id="1098" name="Google Shape;1098;p4"/>
          <p:cNvSpPr txBox="1"/>
          <p:nvPr/>
        </p:nvSpPr>
        <p:spPr>
          <a:xfrm>
            <a:off x="991548" y="1795661"/>
            <a:ext cx="1441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situation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4"/>
          <p:cNvSpPr txBox="1"/>
          <p:nvPr/>
        </p:nvSpPr>
        <p:spPr>
          <a:xfrm>
            <a:off x="8828256" y="1795661"/>
            <a:ext cx="5370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4"/>
          <p:cNvSpPr/>
          <p:nvPr/>
        </p:nvSpPr>
        <p:spPr>
          <a:xfrm>
            <a:off x="442818" y="1721525"/>
            <a:ext cx="457200" cy="456048"/>
          </a:xfrm>
          <a:custGeom>
            <a:avLst/>
            <a:gdLst/>
            <a:ahLst/>
            <a:cxnLst/>
            <a:rect l="l" t="t" r="r" b="b"/>
            <a:pathLst>
              <a:path w="347" h="346" extrusionOk="0">
                <a:moveTo>
                  <a:pt x="0" y="0"/>
                </a:moveTo>
                <a:cubicBezTo>
                  <a:pt x="0" y="346"/>
                  <a:pt x="0" y="346"/>
                  <a:pt x="0" y="346"/>
                </a:cubicBezTo>
                <a:cubicBezTo>
                  <a:pt x="347" y="346"/>
                  <a:pt x="347" y="346"/>
                  <a:pt x="347" y="346"/>
                </a:cubicBezTo>
                <a:cubicBezTo>
                  <a:pt x="347" y="0"/>
                  <a:pt x="347" y="0"/>
                  <a:pt x="347" y="0"/>
                </a:cubicBezTo>
                <a:lnTo>
                  <a:pt x="0" y="0"/>
                </a:lnTo>
                <a:close/>
                <a:moveTo>
                  <a:pt x="332" y="332"/>
                </a:moveTo>
                <a:cubicBezTo>
                  <a:pt x="15" y="332"/>
                  <a:pt x="15" y="332"/>
                  <a:pt x="15" y="332"/>
                </a:cubicBezTo>
                <a:cubicBezTo>
                  <a:pt x="15" y="15"/>
                  <a:pt x="15" y="15"/>
                  <a:pt x="15" y="15"/>
                </a:cubicBezTo>
                <a:cubicBezTo>
                  <a:pt x="332" y="15"/>
                  <a:pt x="332" y="15"/>
                  <a:pt x="332" y="15"/>
                </a:cubicBezTo>
                <a:lnTo>
                  <a:pt x="332" y="332"/>
                </a:lnTo>
                <a:close/>
                <a:moveTo>
                  <a:pt x="48" y="309"/>
                </a:moveTo>
                <a:cubicBezTo>
                  <a:pt x="133" y="224"/>
                  <a:pt x="133" y="224"/>
                  <a:pt x="133" y="224"/>
                </a:cubicBezTo>
                <a:cubicBezTo>
                  <a:pt x="153" y="241"/>
                  <a:pt x="178" y="250"/>
                  <a:pt x="204" y="250"/>
                </a:cubicBezTo>
                <a:cubicBezTo>
                  <a:pt x="233" y="250"/>
                  <a:pt x="260" y="239"/>
                  <a:pt x="280" y="219"/>
                </a:cubicBezTo>
                <a:cubicBezTo>
                  <a:pt x="322" y="177"/>
                  <a:pt x="322" y="109"/>
                  <a:pt x="280" y="67"/>
                </a:cubicBezTo>
                <a:cubicBezTo>
                  <a:pt x="260" y="46"/>
                  <a:pt x="233" y="35"/>
                  <a:pt x="204" y="35"/>
                </a:cubicBezTo>
                <a:cubicBezTo>
                  <a:pt x="175" y="35"/>
                  <a:pt x="148" y="46"/>
                  <a:pt x="128" y="67"/>
                </a:cubicBezTo>
                <a:cubicBezTo>
                  <a:pt x="88" y="107"/>
                  <a:pt x="86" y="171"/>
                  <a:pt x="123" y="214"/>
                </a:cubicBezTo>
                <a:cubicBezTo>
                  <a:pt x="37" y="299"/>
                  <a:pt x="37" y="299"/>
                  <a:pt x="37" y="299"/>
                </a:cubicBezTo>
                <a:lnTo>
                  <a:pt x="48" y="309"/>
                </a:lnTo>
                <a:close/>
                <a:moveTo>
                  <a:pt x="270" y="208"/>
                </a:moveTo>
                <a:cubicBezTo>
                  <a:pt x="252" y="226"/>
                  <a:pt x="229" y="236"/>
                  <a:pt x="204" y="236"/>
                </a:cubicBezTo>
                <a:cubicBezTo>
                  <a:pt x="179" y="236"/>
                  <a:pt x="156" y="226"/>
                  <a:pt x="138" y="208"/>
                </a:cubicBezTo>
                <a:cubicBezTo>
                  <a:pt x="134" y="204"/>
                  <a:pt x="129" y="199"/>
                  <a:pt x="126" y="193"/>
                </a:cubicBezTo>
                <a:cubicBezTo>
                  <a:pt x="139" y="193"/>
                  <a:pt x="139" y="193"/>
                  <a:pt x="139" y="193"/>
                </a:cubicBezTo>
                <a:cubicBezTo>
                  <a:pt x="178" y="193"/>
                  <a:pt x="178" y="193"/>
                  <a:pt x="178" y="193"/>
                </a:cubicBezTo>
                <a:cubicBezTo>
                  <a:pt x="193" y="193"/>
                  <a:pt x="193" y="193"/>
                  <a:pt x="193" y="193"/>
                </a:cubicBezTo>
                <a:cubicBezTo>
                  <a:pt x="217" y="193"/>
                  <a:pt x="217" y="193"/>
                  <a:pt x="217" y="193"/>
                </a:cubicBezTo>
                <a:cubicBezTo>
                  <a:pt x="231" y="193"/>
                  <a:pt x="231" y="193"/>
                  <a:pt x="231" y="193"/>
                </a:cubicBezTo>
                <a:cubicBezTo>
                  <a:pt x="270" y="193"/>
                  <a:pt x="270" y="193"/>
                  <a:pt x="270" y="193"/>
                </a:cubicBezTo>
                <a:cubicBezTo>
                  <a:pt x="282" y="193"/>
                  <a:pt x="282" y="193"/>
                  <a:pt x="282" y="193"/>
                </a:cubicBezTo>
                <a:cubicBezTo>
                  <a:pt x="278" y="199"/>
                  <a:pt x="274" y="204"/>
                  <a:pt x="270" y="208"/>
                </a:cubicBezTo>
                <a:close/>
                <a:moveTo>
                  <a:pt x="193" y="112"/>
                </a:moveTo>
                <a:cubicBezTo>
                  <a:pt x="193" y="97"/>
                  <a:pt x="193" y="97"/>
                  <a:pt x="193" y="97"/>
                </a:cubicBezTo>
                <a:cubicBezTo>
                  <a:pt x="217" y="97"/>
                  <a:pt x="217" y="97"/>
                  <a:pt x="217" y="97"/>
                </a:cubicBezTo>
                <a:cubicBezTo>
                  <a:pt x="217" y="132"/>
                  <a:pt x="217" y="132"/>
                  <a:pt x="217" y="132"/>
                </a:cubicBezTo>
                <a:cubicBezTo>
                  <a:pt x="217" y="179"/>
                  <a:pt x="217" y="179"/>
                  <a:pt x="217" y="179"/>
                </a:cubicBezTo>
                <a:cubicBezTo>
                  <a:pt x="193" y="179"/>
                  <a:pt x="193" y="179"/>
                  <a:pt x="193" y="179"/>
                </a:cubicBezTo>
                <a:lnTo>
                  <a:pt x="193" y="112"/>
                </a:lnTo>
                <a:close/>
                <a:moveTo>
                  <a:pt x="255" y="179"/>
                </a:moveTo>
                <a:cubicBezTo>
                  <a:pt x="231" y="179"/>
                  <a:pt x="231" y="179"/>
                  <a:pt x="231" y="179"/>
                </a:cubicBezTo>
                <a:cubicBezTo>
                  <a:pt x="231" y="147"/>
                  <a:pt x="231" y="147"/>
                  <a:pt x="231" y="147"/>
                </a:cubicBezTo>
                <a:cubicBezTo>
                  <a:pt x="255" y="147"/>
                  <a:pt x="255" y="147"/>
                  <a:pt x="255" y="147"/>
                </a:cubicBezTo>
                <a:lnTo>
                  <a:pt x="255" y="179"/>
                </a:lnTo>
                <a:close/>
                <a:moveTo>
                  <a:pt x="178" y="179"/>
                </a:moveTo>
                <a:cubicBezTo>
                  <a:pt x="154" y="179"/>
                  <a:pt x="154" y="179"/>
                  <a:pt x="154" y="179"/>
                </a:cubicBezTo>
                <a:cubicBezTo>
                  <a:pt x="154" y="127"/>
                  <a:pt x="154" y="127"/>
                  <a:pt x="154" y="127"/>
                </a:cubicBezTo>
                <a:cubicBezTo>
                  <a:pt x="178" y="127"/>
                  <a:pt x="178" y="127"/>
                  <a:pt x="178" y="127"/>
                </a:cubicBezTo>
                <a:lnTo>
                  <a:pt x="178" y="179"/>
                </a:lnTo>
                <a:close/>
                <a:moveTo>
                  <a:pt x="138" y="77"/>
                </a:moveTo>
                <a:cubicBezTo>
                  <a:pt x="156" y="59"/>
                  <a:pt x="179" y="50"/>
                  <a:pt x="204" y="50"/>
                </a:cubicBezTo>
                <a:cubicBezTo>
                  <a:pt x="229" y="50"/>
                  <a:pt x="252" y="59"/>
                  <a:pt x="270" y="77"/>
                </a:cubicBezTo>
                <a:cubicBezTo>
                  <a:pt x="297" y="104"/>
                  <a:pt x="304" y="145"/>
                  <a:pt x="290" y="179"/>
                </a:cubicBezTo>
                <a:cubicBezTo>
                  <a:pt x="270" y="179"/>
                  <a:pt x="270" y="179"/>
                  <a:pt x="270" y="179"/>
                </a:cubicBezTo>
                <a:cubicBezTo>
                  <a:pt x="270" y="132"/>
                  <a:pt x="270" y="132"/>
                  <a:pt x="270" y="132"/>
                </a:cubicBezTo>
                <a:cubicBezTo>
                  <a:pt x="231" y="132"/>
                  <a:pt x="231" y="132"/>
                  <a:pt x="231" y="132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178" y="83"/>
                  <a:pt x="178" y="83"/>
                  <a:pt x="178" y="83"/>
                </a:cubicBezTo>
                <a:cubicBezTo>
                  <a:pt x="178" y="112"/>
                  <a:pt x="178" y="112"/>
                  <a:pt x="178" y="112"/>
                </a:cubicBezTo>
                <a:cubicBezTo>
                  <a:pt x="139" y="112"/>
                  <a:pt x="139" y="112"/>
                  <a:pt x="139" y="112"/>
                </a:cubicBezTo>
                <a:cubicBezTo>
                  <a:pt x="139" y="179"/>
                  <a:pt x="139" y="179"/>
                  <a:pt x="139" y="179"/>
                </a:cubicBezTo>
                <a:cubicBezTo>
                  <a:pt x="118" y="179"/>
                  <a:pt x="118" y="179"/>
                  <a:pt x="118" y="179"/>
                </a:cubicBezTo>
                <a:cubicBezTo>
                  <a:pt x="104" y="145"/>
                  <a:pt x="111" y="104"/>
                  <a:pt x="138" y="77"/>
                </a:cubicBezTo>
                <a:close/>
              </a:path>
            </a:pathLst>
          </a:custGeom>
          <a:solidFill>
            <a:srgbClr val="AC213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4"/>
          <p:cNvSpPr/>
          <p:nvPr/>
        </p:nvSpPr>
        <p:spPr>
          <a:xfrm>
            <a:off x="8206463" y="17215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346" h="346" extrusionOk="0">
                <a:moveTo>
                  <a:pt x="34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46"/>
                  <a:pt x="0" y="346"/>
                  <a:pt x="0" y="346"/>
                </a:cubicBezTo>
                <a:cubicBezTo>
                  <a:pt x="346" y="346"/>
                  <a:pt x="346" y="346"/>
                  <a:pt x="346" y="346"/>
                </a:cubicBezTo>
                <a:cubicBezTo>
                  <a:pt x="346" y="346"/>
                  <a:pt x="346" y="346"/>
                  <a:pt x="346" y="346"/>
                </a:cubicBezTo>
                <a:cubicBezTo>
                  <a:pt x="346" y="0"/>
                  <a:pt x="346" y="0"/>
                  <a:pt x="346" y="0"/>
                </a:cubicBezTo>
                <a:close/>
                <a:moveTo>
                  <a:pt x="81" y="245"/>
                </a:moveTo>
                <a:cubicBezTo>
                  <a:pt x="83" y="243"/>
                  <a:pt x="83" y="243"/>
                  <a:pt x="83" y="243"/>
                </a:cubicBezTo>
                <a:cubicBezTo>
                  <a:pt x="151" y="280"/>
                  <a:pt x="151" y="280"/>
                  <a:pt x="151" y="280"/>
                </a:cubicBezTo>
                <a:cubicBezTo>
                  <a:pt x="130" y="298"/>
                  <a:pt x="130" y="298"/>
                  <a:pt x="130" y="298"/>
                </a:cubicBezTo>
                <a:cubicBezTo>
                  <a:pt x="129" y="299"/>
                  <a:pt x="127" y="300"/>
                  <a:pt x="125" y="300"/>
                </a:cubicBezTo>
                <a:cubicBezTo>
                  <a:pt x="123" y="300"/>
                  <a:pt x="121" y="299"/>
                  <a:pt x="120" y="297"/>
                </a:cubicBezTo>
                <a:cubicBezTo>
                  <a:pt x="80" y="255"/>
                  <a:pt x="80" y="255"/>
                  <a:pt x="80" y="255"/>
                </a:cubicBezTo>
                <a:cubicBezTo>
                  <a:pt x="78" y="252"/>
                  <a:pt x="78" y="248"/>
                  <a:pt x="81" y="245"/>
                </a:cubicBezTo>
                <a:close/>
                <a:moveTo>
                  <a:pt x="85" y="227"/>
                </a:moveTo>
                <a:cubicBezTo>
                  <a:pt x="77" y="223"/>
                  <a:pt x="72" y="215"/>
                  <a:pt x="70" y="206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14" y="142"/>
                  <a:pt x="14" y="142"/>
                  <a:pt x="14" y="142"/>
                </a:cubicBezTo>
                <a:cubicBezTo>
                  <a:pt x="14" y="59"/>
                  <a:pt x="14" y="59"/>
                  <a:pt x="14" y="59"/>
                </a:cubicBezTo>
                <a:cubicBezTo>
                  <a:pt x="96" y="108"/>
                  <a:pt x="96" y="108"/>
                  <a:pt x="96" y="108"/>
                </a:cubicBezTo>
                <a:cubicBezTo>
                  <a:pt x="128" y="93"/>
                  <a:pt x="128" y="93"/>
                  <a:pt x="128" y="93"/>
                </a:cubicBezTo>
                <a:cubicBezTo>
                  <a:pt x="139" y="88"/>
                  <a:pt x="150" y="88"/>
                  <a:pt x="160" y="94"/>
                </a:cubicBezTo>
                <a:cubicBezTo>
                  <a:pt x="163" y="96"/>
                  <a:pt x="163" y="96"/>
                  <a:pt x="163" y="96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4" y="165"/>
                  <a:pt x="81" y="171"/>
                  <a:pt x="81" y="178"/>
                </a:cubicBezTo>
                <a:cubicBezTo>
                  <a:pt x="80" y="184"/>
                  <a:pt x="82" y="191"/>
                  <a:pt x="87" y="196"/>
                </a:cubicBezTo>
                <a:cubicBezTo>
                  <a:pt x="96" y="206"/>
                  <a:pt x="112" y="208"/>
                  <a:pt x="123" y="198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61" y="164"/>
                  <a:pt x="175" y="163"/>
                  <a:pt x="191" y="174"/>
                </a:cubicBezTo>
                <a:cubicBezTo>
                  <a:pt x="275" y="217"/>
                  <a:pt x="275" y="217"/>
                  <a:pt x="275" y="217"/>
                </a:cubicBezTo>
                <a:cubicBezTo>
                  <a:pt x="277" y="218"/>
                  <a:pt x="277" y="219"/>
                  <a:pt x="277" y="219"/>
                </a:cubicBezTo>
                <a:cubicBezTo>
                  <a:pt x="277" y="220"/>
                  <a:pt x="277" y="221"/>
                  <a:pt x="276" y="222"/>
                </a:cubicBezTo>
                <a:cubicBezTo>
                  <a:pt x="206" y="286"/>
                  <a:pt x="206" y="286"/>
                  <a:pt x="206" y="286"/>
                </a:cubicBezTo>
                <a:cubicBezTo>
                  <a:pt x="205" y="287"/>
                  <a:pt x="205" y="287"/>
                  <a:pt x="205" y="287"/>
                </a:cubicBezTo>
                <a:cubicBezTo>
                  <a:pt x="204" y="290"/>
                  <a:pt x="200" y="291"/>
                  <a:pt x="197" y="289"/>
                </a:cubicBezTo>
                <a:lnTo>
                  <a:pt x="85" y="227"/>
                </a:lnTo>
                <a:close/>
                <a:moveTo>
                  <a:pt x="270" y="176"/>
                </a:moveTo>
                <a:cubicBezTo>
                  <a:pt x="269" y="197"/>
                  <a:pt x="269" y="197"/>
                  <a:pt x="269" y="197"/>
                </a:cubicBezTo>
                <a:cubicBezTo>
                  <a:pt x="198" y="161"/>
                  <a:pt x="198" y="161"/>
                  <a:pt x="198" y="161"/>
                </a:cubicBezTo>
                <a:cubicBezTo>
                  <a:pt x="177" y="147"/>
                  <a:pt x="157" y="149"/>
                  <a:pt x="139" y="164"/>
                </a:cubicBezTo>
                <a:cubicBezTo>
                  <a:pt x="113" y="187"/>
                  <a:pt x="113" y="187"/>
                  <a:pt x="113" y="187"/>
                </a:cubicBezTo>
                <a:cubicBezTo>
                  <a:pt x="108" y="191"/>
                  <a:pt x="102" y="191"/>
                  <a:pt x="98" y="186"/>
                </a:cubicBezTo>
                <a:cubicBezTo>
                  <a:pt x="96" y="184"/>
                  <a:pt x="95" y="181"/>
                  <a:pt x="95" y="179"/>
                </a:cubicBezTo>
                <a:cubicBezTo>
                  <a:pt x="95" y="176"/>
                  <a:pt x="97" y="173"/>
                  <a:pt x="99" y="171"/>
                </a:cubicBezTo>
                <a:cubicBezTo>
                  <a:pt x="173" y="106"/>
                  <a:pt x="173" y="106"/>
                  <a:pt x="173" y="106"/>
                </a:cubicBezTo>
                <a:cubicBezTo>
                  <a:pt x="180" y="101"/>
                  <a:pt x="189" y="99"/>
                  <a:pt x="197" y="103"/>
                </a:cubicBezTo>
                <a:cubicBezTo>
                  <a:pt x="223" y="115"/>
                  <a:pt x="223" y="115"/>
                  <a:pt x="223" y="115"/>
                </a:cubicBezTo>
                <a:cubicBezTo>
                  <a:pt x="331" y="24"/>
                  <a:pt x="331" y="24"/>
                  <a:pt x="331" y="24"/>
                </a:cubicBezTo>
                <a:cubicBezTo>
                  <a:pt x="331" y="124"/>
                  <a:pt x="331" y="124"/>
                  <a:pt x="331" y="124"/>
                </a:cubicBezTo>
                <a:lnTo>
                  <a:pt x="270" y="176"/>
                </a:lnTo>
                <a:close/>
                <a:moveTo>
                  <a:pt x="319" y="15"/>
                </a:moveTo>
                <a:cubicBezTo>
                  <a:pt x="221" y="98"/>
                  <a:pt x="221" y="98"/>
                  <a:pt x="221" y="98"/>
                </a:cubicBezTo>
                <a:cubicBezTo>
                  <a:pt x="204" y="90"/>
                  <a:pt x="204" y="90"/>
                  <a:pt x="204" y="90"/>
                </a:cubicBezTo>
                <a:cubicBezTo>
                  <a:pt x="195" y="86"/>
                  <a:pt x="186" y="85"/>
                  <a:pt x="178" y="87"/>
                </a:cubicBezTo>
                <a:cubicBezTo>
                  <a:pt x="167" y="81"/>
                  <a:pt x="167" y="81"/>
                  <a:pt x="167" y="81"/>
                </a:cubicBezTo>
                <a:cubicBezTo>
                  <a:pt x="153" y="73"/>
                  <a:pt x="137" y="72"/>
                  <a:pt x="122" y="79"/>
                </a:cubicBezTo>
                <a:cubicBezTo>
                  <a:pt x="97" y="92"/>
                  <a:pt x="97" y="92"/>
                  <a:pt x="97" y="92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15"/>
                  <a:pt x="14" y="15"/>
                  <a:pt x="14" y="15"/>
                </a:cubicBezTo>
                <a:lnTo>
                  <a:pt x="319" y="15"/>
                </a:lnTo>
                <a:close/>
                <a:moveTo>
                  <a:pt x="14" y="332"/>
                </a:moveTo>
                <a:cubicBezTo>
                  <a:pt x="14" y="159"/>
                  <a:pt x="14" y="159"/>
                  <a:pt x="14" y="159"/>
                </a:cubicBezTo>
                <a:cubicBezTo>
                  <a:pt x="50" y="180"/>
                  <a:pt x="50" y="180"/>
                  <a:pt x="50" y="180"/>
                </a:cubicBezTo>
                <a:cubicBezTo>
                  <a:pt x="55" y="209"/>
                  <a:pt x="55" y="209"/>
                  <a:pt x="55" y="209"/>
                </a:cubicBezTo>
                <a:cubicBezTo>
                  <a:pt x="57" y="219"/>
                  <a:pt x="63" y="228"/>
                  <a:pt x="70" y="235"/>
                </a:cubicBezTo>
                <a:cubicBezTo>
                  <a:pt x="62" y="243"/>
                  <a:pt x="61" y="256"/>
                  <a:pt x="69" y="265"/>
                </a:cubicBezTo>
                <a:cubicBezTo>
                  <a:pt x="109" y="307"/>
                  <a:pt x="109" y="307"/>
                  <a:pt x="109" y="307"/>
                </a:cubicBezTo>
                <a:cubicBezTo>
                  <a:pt x="113" y="311"/>
                  <a:pt x="118" y="314"/>
                  <a:pt x="124" y="314"/>
                </a:cubicBezTo>
                <a:cubicBezTo>
                  <a:pt x="125" y="314"/>
                  <a:pt x="125" y="314"/>
                  <a:pt x="126" y="314"/>
                </a:cubicBezTo>
                <a:cubicBezTo>
                  <a:pt x="131" y="314"/>
                  <a:pt x="136" y="313"/>
                  <a:pt x="140" y="309"/>
                </a:cubicBezTo>
                <a:cubicBezTo>
                  <a:pt x="165" y="288"/>
                  <a:pt x="165" y="288"/>
                  <a:pt x="165" y="288"/>
                </a:cubicBezTo>
                <a:cubicBezTo>
                  <a:pt x="189" y="302"/>
                  <a:pt x="189" y="302"/>
                  <a:pt x="189" y="302"/>
                </a:cubicBezTo>
                <a:cubicBezTo>
                  <a:pt x="193" y="304"/>
                  <a:pt x="196" y="305"/>
                  <a:pt x="200" y="305"/>
                </a:cubicBezTo>
                <a:cubicBezTo>
                  <a:pt x="207" y="305"/>
                  <a:pt x="213" y="301"/>
                  <a:pt x="217" y="296"/>
                </a:cubicBezTo>
                <a:cubicBezTo>
                  <a:pt x="286" y="233"/>
                  <a:pt x="286" y="233"/>
                  <a:pt x="286" y="233"/>
                </a:cubicBezTo>
                <a:cubicBezTo>
                  <a:pt x="290" y="229"/>
                  <a:pt x="292" y="223"/>
                  <a:pt x="292" y="217"/>
                </a:cubicBezTo>
                <a:cubicBezTo>
                  <a:pt x="291" y="212"/>
                  <a:pt x="288" y="208"/>
                  <a:pt x="283" y="204"/>
                </a:cubicBezTo>
                <a:cubicBezTo>
                  <a:pt x="284" y="183"/>
                  <a:pt x="284" y="183"/>
                  <a:pt x="284" y="183"/>
                </a:cubicBezTo>
                <a:cubicBezTo>
                  <a:pt x="331" y="143"/>
                  <a:pt x="331" y="143"/>
                  <a:pt x="331" y="143"/>
                </a:cubicBezTo>
                <a:cubicBezTo>
                  <a:pt x="331" y="332"/>
                  <a:pt x="331" y="332"/>
                  <a:pt x="331" y="332"/>
                </a:cubicBezTo>
                <a:lnTo>
                  <a:pt x="14" y="33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4"/>
          <p:cNvSpPr/>
          <p:nvPr/>
        </p:nvSpPr>
        <p:spPr>
          <a:xfrm rot="5400000" flipH="1">
            <a:off x="6506726" y="4237409"/>
            <a:ext cx="2738150" cy="247950"/>
          </a:xfrm>
          <a:prstGeom prst="triangle">
            <a:avLst>
              <a:gd name="adj" fmla="val 50000"/>
            </a:avLst>
          </a:prstGeom>
          <a:solidFill>
            <a:srgbClr val="AC2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4"/>
          <p:cNvSpPr/>
          <p:nvPr/>
        </p:nvSpPr>
        <p:spPr>
          <a:xfrm>
            <a:off x="8218488" y="4791633"/>
            <a:ext cx="3530603" cy="138056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180000" tIns="72000" rIns="180000" bIns="7200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Therefore, this project aims to construct a simple model, referred to as "Mini </a:t>
            </a:r>
            <a:r>
              <a:rPr lang="en-GB" sz="120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ChatGPT</a:t>
            </a:r>
            <a:r>
              <a:rPr lang="en-GB" sz="12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," capable of being trained on our proprietary data and operated within our local environment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4"/>
          <p:cNvSpPr/>
          <p:nvPr/>
        </p:nvSpPr>
        <p:spPr>
          <a:xfrm rot="10800000" flipH="1">
            <a:off x="9447161" y="4570365"/>
            <a:ext cx="1157491" cy="393617"/>
          </a:xfrm>
          <a:prstGeom prst="upArrow">
            <a:avLst>
              <a:gd name="adj1" fmla="val 50000"/>
              <a:gd name="adj2" fmla="val 34309"/>
            </a:avLst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"/>
          <p:cNvSpPr txBox="1"/>
          <p:nvPr/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750" dirty="0">
                <a:solidFill>
                  <a:schemeClr val="dk1"/>
                </a:solidFill>
              </a:rPr>
              <a:t>October 2023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"/>
          <p:cNvSpPr txBox="1"/>
          <p:nvPr/>
        </p:nvSpPr>
        <p:spPr>
          <a:xfrm>
            <a:off x="442912" y="6492240"/>
            <a:ext cx="1980000" cy="137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Generative AI – Text Generator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8C6DF9-ED46-F36C-B9F8-392D08B38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06" y="2351804"/>
            <a:ext cx="3158566" cy="2191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85B0B-6667-84B9-4D79-6FF88C493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620" y="2363574"/>
            <a:ext cx="3158566" cy="2180280"/>
          </a:xfrm>
          <a:prstGeom prst="rect">
            <a:avLst/>
          </a:prstGeom>
        </p:spPr>
      </p:pic>
      <p:sp>
        <p:nvSpPr>
          <p:cNvPr id="11" name="Google Shape;1124;p5">
            <a:extLst>
              <a:ext uri="{FF2B5EF4-FFF2-40B4-BE49-F238E27FC236}">
                <a16:creationId xmlns:a16="http://schemas.microsoft.com/office/drawing/2014/main" id="{FEA576E0-3DFE-F801-9230-AA91B5D9D2AD}"/>
              </a:ext>
            </a:extLst>
          </p:cNvPr>
          <p:cNvSpPr txBox="1"/>
          <p:nvPr/>
        </p:nvSpPr>
        <p:spPr>
          <a:xfrm>
            <a:off x="448252" y="6340929"/>
            <a:ext cx="3188813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Source: Google News</a:t>
            </a:r>
          </a:p>
        </p:txBody>
      </p:sp>
    </p:spTree>
    <p:extLst>
      <p:ext uri="{BB962C8B-B14F-4D97-AF65-F5344CB8AC3E}">
        <p14:creationId xmlns:p14="http://schemas.microsoft.com/office/powerpoint/2010/main" val="425327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"/>
          <p:cNvSpPr txBox="1">
            <a:spLocks noGrp="1"/>
          </p:cNvSpPr>
          <p:nvPr>
            <p:ph type="title"/>
          </p:nvPr>
        </p:nvSpPr>
        <p:spPr>
          <a:xfrm>
            <a:off x="442913" y="430513"/>
            <a:ext cx="11306175" cy="79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GB" sz="2800" dirty="0"/>
              <a:t>In this project, we leverage Nike information from the Wikipedia, followed by </a:t>
            </a:r>
            <a:r>
              <a:rPr lang="en-GB" sz="2800" dirty="0" err="1"/>
              <a:t>preprocessing</a:t>
            </a:r>
            <a:r>
              <a:rPr lang="en-GB" sz="2800" dirty="0"/>
              <a:t> the data into full-text and Q&amp;A structures</a:t>
            </a:r>
            <a:endParaRPr sz="2800" dirty="0"/>
          </a:p>
        </p:txBody>
      </p:sp>
      <p:sp>
        <p:nvSpPr>
          <p:cNvPr id="1113" name="Google Shape;1113;p5"/>
          <p:cNvSpPr txBox="1">
            <a:spLocks noGrp="1"/>
          </p:cNvSpPr>
          <p:nvPr>
            <p:ph type="subTitle" idx="1"/>
          </p:nvPr>
        </p:nvSpPr>
        <p:spPr>
          <a:xfrm>
            <a:off x="442911" y="1242786"/>
            <a:ext cx="11306176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marR="0" lvl="0" indent="-2667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dirty="0"/>
              <a:t>Data Utilized for Model Development</a:t>
            </a:r>
            <a:endParaRPr dirty="0"/>
          </a:p>
        </p:txBody>
      </p:sp>
      <p:sp>
        <p:nvSpPr>
          <p:cNvPr id="1114" name="Google Shape;1114;p5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lang="en-GB"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5"/>
          <p:cNvSpPr/>
          <p:nvPr/>
        </p:nvSpPr>
        <p:spPr>
          <a:xfrm flipH="1">
            <a:off x="328210" y="122239"/>
            <a:ext cx="229217" cy="23254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200" b="1" dirty="0">
                <a:solidFill>
                  <a:srgbClr val="FFFFFF"/>
                </a:solidFill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5"/>
          <p:cNvSpPr txBox="1"/>
          <p:nvPr/>
        </p:nvSpPr>
        <p:spPr>
          <a:xfrm>
            <a:off x="552665" y="115399"/>
            <a:ext cx="43241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Used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5"/>
          <p:cNvSpPr txBox="1"/>
          <p:nvPr/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750" dirty="0">
                <a:solidFill>
                  <a:schemeClr val="dk1"/>
                </a:solidFill>
              </a:rPr>
              <a:t>October 2023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5"/>
          <p:cNvSpPr txBox="1"/>
          <p:nvPr/>
        </p:nvSpPr>
        <p:spPr>
          <a:xfrm>
            <a:off x="442912" y="6492240"/>
            <a:ext cx="1980000" cy="137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Generative AI – Text Generator</a:t>
            </a:r>
            <a:endParaRPr sz="7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23;p5">
            <a:extLst>
              <a:ext uri="{FF2B5EF4-FFF2-40B4-BE49-F238E27FC236}">
                <a16:creationId xmlns:a16="http://schemas.microsoft.com/office/drawing/2014/main" id="{37D63DB1-16AD-72DE-BD2F-0C36F2E5D3C7}"/>
              </a:ext>
            </a:extLst>
          </p:cNvPr>
          <p:cNvSpPr txBox="1"/>
          <p:nvPr/>
        </p:nvSpPr>
        <p:spPr>
          <a:xfrm>
            <a:off x="552469" y="5990828"/>
            <a:ext cx="7788342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GB" sz="120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GB" sz="1200" i="1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en.wikipedia.org</a:t>
            </a:r>
            <a:r>
              <a:rPr lang="en-GB" sz="120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/wiki/</a:t>
            </a:r>
            <a:r>
              <a:rPr lang="en-GB" sz="1200" i="1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Nike,_Inc</a:t>
            </a:r>
            <a:r>
              <a:rPr lang="en-GB" sz="120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i="1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0FFFD-3B3B-0EDF-0854-AEBDF07EA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7" y="1695831"/>
            <a:ext cx="8290814" cy="42260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82C46F-0159-20FA-CF9C-B4A71283B8B9}"/>
              </a:ext>
            </a:extLst>
          </p:cNvPr>
          <p:cNvSpPr/>
          <p:nvPr/>
        </p:nvSpPr>
        <p:spPr>
          <a:xfrm>
            <a:off x="8455454" y="1816443"/>
            <a:ext cx="3530600" cy="42260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</a:t>
            </a:r>
            <a:r>
              <a:rPr lang="en-US" sz="12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 the Nike information as our "confidential data"</a:t>
            </a:r>
            <a:r>
              <a:rPr lang="en-US" sz="12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preprocess it into two types for training and fine-tuning purposes:</a:t>
            </a:r>
          </a:p>
          <a:p>
            <a:pPr>
              <a:lnSpc>
                <a:spcPct val="150000"/>
              </a:lnSpc>
            </a:pPr>
            <a:endParaRPr lang="en-US" sz="12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Full-Text </a:t>
            </a:r>
            <a:r>
              <a:rPr lang="en-US" sz="12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(Training)</a:t>
            </a:r>
          </a:p>
          <a:p>
            <a:pPr marL="184150">
              <a:lnSpc>
                <a:spcPct val="150000"/>
              </a:lnSpc>
            </a:pPr>
            <a:r>
              <a:rPr lang="en-US" sz="12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7,097 words in total with 2,780 unique words.</a:t>
            </a:r>
            <a:endParaRPr lang="en-US" sz="12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and Answer </a:t>
            </a:r>
            <a:r>
              <a:rPr lang="en-US" sz="12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(Fine-Tuning)</a:t>
            </a:r>
          </a:p>
          <a:p>
            <a:pPr marL="184150">
              <a:lnSpc>
                <a:spcPct val="150000"/>
              </a:lnSpc>
            </a:pPr>
            <a:r>
              <a:rPr lang="en-US" sz="12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prepare 200 sets of questions and answers.</a:t>
            </a:r>
          </a:p>
          <a:p>
            <a:pPr>
              <a:lnSpc>
                <a:spcPct val="150000"/>
              </a:lnSpc>
            </a:pPr>
            <a:endParaRPr lang="en-US" sz="12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You may try using any other data of your choice!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"/>
          <p:cNvSpPr txBox="1">
            <a:spLocks noGrp="1"/>
          </p:cNvSpPr>
          <p:nvPr>
            <p:ph type="title"/>
          </p:nvPr>
        </p:nvSpPr>
        <p:spPr>
          <a:xfrm>
            <a:off x="442913" y="430513"/>
            <a:ext cx="11306175" cy="79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GB" sz="2800" dirty="0"/>
              <a:t>Using the Transformer library, tokenize the data, train initially with the full text, and fine-tune it in a Q&amp;A format to have a chatbot-style model</a:t>
            </a:r>
            <a:endParaRPr sz="2800" dirty="0"/>
          </a:p>
        </p:txBody>
      </p:sp>
      <p:sp>
        <p:nvSpPr>
          <p:cNvPr id="1113" name="Google Shape;1113;p5"/>
          <p:cNvSpPr txBox="1">
            <a:spLocks noGrp="1"/>
          </p:cNvSpPr>
          <p:nvPr>
            <p:ph type="subTitle" idx="1"/>
          </p:nvPr>
        </p:nvSpPr>
        <p:spPr>
          <a:xfrm>
            <a:off x="442911" y="1242786"/>
            <a:ext cx="11306176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marR="0" lvl="0" indent="-2667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dirty="0"/>
              <a:t>High-level Flow of Model Development</a:t>
            </a:r>
            <a:endParaRPr dirty="0"/>
          </a:p>
        </p:txBody>
      </p:sp>
      <p:sp>
        <p:nvSpPr>
          <p:cNvPr id="1114" name="Google Shape;1114;p5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lang="en-GB"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5"/>
          <p:cNvSpPr/>
          <p:nvPr/>
        </p:nvSpPr>
        <p:spPr>
          <a:xfrm flipH="1">
            <a:off x="328210" y="122239"/>
            <a:ext cx="229217" cy="23254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5"/>
          <p:cNvSpPr txBox="1"/>
          <p:nvPr/>
        </p:nvSpPr>
        <p:spPr>
          <a:xfrm>
            <a:off x="552665" y="115399"/>
            <a:ext cx="43241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High-level Flow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5"/>
          <p:cNvSpPr txBox="1"/>
          <p:nvPr/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750" dirty="0">
                <a:solidFill>
                  <a:schemeClr val="dk1"/>
                </a:solidFill>
              </a:rPr>
              <a:t>October 2023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5"/>
          <p:cNvSpPr txBox="1"/>
          <p:nvPr/>
        </p:nvSpPr>
        <p:spPr>
          <a:xfrm>
            <a:off x="442912" y="6492240"/>
            <a:ext cx="1980000" cy="137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Generative AI – Text Generator</a:t>
            </a:r>
          </a:p>
        </p:txBody>
      </p:sp>
      <p:pic>
        <p:nvPicPr>
          <p:cNvPr id="1026" name="Picture 2" descr="Data Preparation Icons - Free SVG &amp; PNG Data Preparation Images - Noun  Project">
            <a:extLst>
              <a:ext uri="{FF2B5EF4-FFF2-40B4-BE49-F238E27FC236}">
                <a16:creationId xmlns:a16="http://schemas.microsoft.com/office/drawing/2014/main" id="{5EDBF34B-8AD5-666E-4681-1AD6D3E6B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57" y="2101111"/>
            <a:ext cx="1077209" cy="107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kenization - Free art icons">
            <a:extLst>
              <a:ext uri="{FF2B5EF4-FFF2-40B4-BE49-F238E27FC236}">
                <a16:creationId xmlns:a16="http://schemas.microsoft.com/office/drawing/2014/main" id="{E1DA4761-92EF-A3DF-2547-2BDBEF882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269" y="2085603"/>
            <a:ext cx="1165925" cy="116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chine Learning Icon - Free PNG &amp; SVG 986812 - Noun Project">
            <a:extLst>
              <a:ext uri="{FF2B5EF4-FFF2-40B4-BE49-F238E27FC236}">
                <a16:creationId xmlns:a16="http://schemas.microsoft.com/office/drawing/2014/main" id="{E4319B5D-341B-3C0E-61A3-89933C53A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89" y="1935996"/>
            <a:ext cx="1352549" cy="135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uestion and answer - Free communications icons">
            <a:extLst>
              <a:ext uri="{FF2B5EF4-FFF2-40B4-BE49-F238E27FC236}">
                <a16:creationId xmlns:a16="http://schemas.microsoft.com/office/drawing/2014/main" id="{BAA606FB-7AE3-5A59-41F8-561BD6CC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259" y="2064377"/>
            <a:ext cx="1307932" cy="130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hat, bot, ai, chatbot, auto, message, talk icon - Download on Iconfinder">
            <a:extLst>
              <a:ext uri="{FF2B5EF4-FFF2-40B4-BE49-F238E27FC236}">
                <a16:creationId xmlns:a16="http://schemas.microsoft.com/office/drawing/2014/main" id="{C6AAD315-35F1-A559-B5A3-20E9D5712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1529" b="53171"/>
          <a:stretch/>
        </p:blipFill>
        <p:spPr bwMode="auto">
          <a:xfrm>
            <a:off x="10082645" y="2241468"/>
            <a:ext cx="1667141" cy="77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113BE7-BC79-92F4-08ED-87B5C8EB616B}"/>
              </a:ext>
            </a:extLst>
          </p:cNvPr>
          <p:cNvSpPr txBox="1"/>
          <p:nvPr/>
        </p:nvSpPr>
        <p:spPr>
          <a:xfrm>
            <a:off x="426177" y="3457231"/>
            <a:ext cx="1670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90724-9C14-558D-3B3C-2462DEA3E31D}"/>
              </a:ext>
            </a:extLst>
          </p:cNvPr>
          <p:cNvSpPr txBox="1"/>
          <p:nvPr/>
        </p:nvSpPr>
        <p:spPr>
          <a:xfrm>
            <a:off x="2633626" y="3466349"/>
            <a:ext cx="1670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Tokenizer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943DD-92E8-816D-44AA-3D5378949E47}"/>
              </a:ext>
            </a:extLst>
          </p:cNvPr>
          <p:cNvSpPr txBox="1"/>
          <p:nvPr/>
        </p:nvSpPr>
        <p:spPr>
          <a:xfrm>
            <a:off x="5162200" y="3388799"/>
            <a:ext cx="1346440" cy="49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Train with Full-text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3421F-8BC8-A035-1602-EA8B7308EDDB}"/>
              </a:ext>
            </a:extLst>
          </p:cNvPr>
          <p:cNvSpPr txBox="1"/>
          <p:nvPr/>
        </p:nvSpPr>
        <p:spPr>
          <a:xfrm>
            <a:off x="7366564" y="3408680"/>
            <a:ext cx="1971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Fine-tune to </a:t>
            </a:r>
          </a:p>
          <a:p>
            <a:pPr algn="ctr"/>
            <a:r>
              <a:rPr lang="en-US" b="1" dirty="0" err="1"/>
              <a:t>QnA</a:t>
            </a:r>
            <a:r>
              <a:rPr lang="en-US" b="1" dirty="0"/>
              <a:t> 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AED23-52DF-8D1D-2EE8-374A46F1F509}"/>
              </a:ext>
            </a:extLst>
          </p:cNvPr>
          <p:cNvSpPr txBox="1"/>
          <p:nvPr/>
        </p:nvSpPr>
        <p:spPr>
          <a:xfrm>
            <a:off x="9876621" y="3381092"/>
            <a:ext cx="1971322" cy="63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Text Generator (chatbot-style)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BC48DC8-001B-E7A3-0677-FFFB5815FE82}"/>
              </a:ext>
            </a:extLst>
          </p:cNvPr>
          <p:cNvSpPr/>
          <p:nvPr/>
        </p:nvSpPr>
        <p:spPr>
          <a:xfrm>
            <a:off x="2121971" y="2525251"/>
            <a:ext cx="396404" cy="27184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AA93A74-F048-0D72-4EEC-B42B2DC0FAD0}"/>
              </a:ext>
            </a:extLst>
          </p:cNvPr>
          <p:cNvSpPr/>
          <p:nvPr/>
        </p:nvSpPr>
        <p:spPr>
          <a:xfrm>
            <a:off x="4471148" y="2527372"/>
            <a:ext cx="396404" cy="27184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0C120F6-C333-F0CA-6367-F984F8A075D5}"/>
              </a:ext>
            </a:extLst>
          </p:cNvPr>
          <p:cNvSpPr/>
          <p:nvPr/>
        </p:nvSpPr>
        <p:spPr>
          <a:xfrm>
            <a:off x="6931584" y="2557704"/>
            <a:ext cx="396404" cy="27184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5E66E07-EF7C-0C3B-C796-404C82E9734E}"/>
              </a:ext>
            </a:extLst>
          </p:cNvPr>
          <p:cNvSpPr/>
          <p:nvPr/>
        </p:nvSpPr>
        <p:spPr>
          <a:xfrm>
            <a:off x="9364041" y="2585062"/>
            <a:ext cx="396404" cy="27184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097;p4">
            <a:extLst>
              <a:ext uri="{FF2B5EF4-FFF2-40B4-BE49-F238E27FC236}">
                <a16:creationId xmlns:a16="http://schemas.microsoft.com/office/drawing/2014/main" id="{8DA6F7C3-131B-43A2-7D57-1F1633E29BAD}"/>
              </a:ext>
            </a:extLst>
          </p:cNvPr>
          <p:cNvSpPr/>
          <p:nvPr/>
        </p:nvSpPr>
        <p:spPr>
          <a:xfrm>
            <a:off x="381126" y="4340043"/>
            <a:ext cx="11530786" cy="19392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0000" tIns="72000" rIns="180000" bIns="720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project, there are five main steps, and only need to run four Python commands in the project files: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GB" sz="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7013" marR="0" lvl="0" indent="-2270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Preparation – </a:t>
            </a:r>
            <a:r>
              <a:rPr lang="en-GB" sz="13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 the dataset, both the full text and Q&amp;A, then standardize the format.</a:t>
            </a:r>
            <a:r>
              <a:rPr lang="en-GB" sz="1300" dirty="0">
                <a:solidFill>
                  <a:schemeClr val="dk1"/>
                </a:solidFill>
              </a:rPr>
              <a:t> -&gt; run: </a:t>
            </a:r>
            <a:r>
              <a:rPr lang="en-GB" sz="13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GB" sz="1300" b="1" dirty="0">
                <a:solidFill>
                  <a:srgbClr val="C00000"/>
                </a:solidFill>
              </a:rPr>
              <a:t>python data/</a:t>
            </a:r>
            <a:r>
              <a:rPr lang="en-GB" sz="1300" b="1" dirty="0" err="1">
                <a:solidFill>
                  <a:srgbClr val="C00000"/>
                </a:solidFill>
              </a:rPr>
              <a:t>prepare.py</a:t>
            </a:r>
            <a:endParaRPr lang="en-GB" sz="1300" dirty="0">
              <a:solidFill>
                <a:srgbClr val="C00000"/>
              </a:solidFill>
            </a:endParaRPr>
          </a:p>
          <a:p>
            <a:pPr marL="228600" indent="-228600">
              <a:spcBef>
                <a:spcPts val="600"/>
              </a:spcBef>
              <a:buSzPts val="1200"/>
              <a:buFont typeface="Arial"/>
              <a:buAutoNum type="arabicPeriod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Tokenizer – </a:t>
            </a:r>
            <a:r>
              <a:rPr lang="en-GB" sz="13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Tokenize every word using GPT2Tokenizer.</a:t>
            </a:r>
            <a:endParaRPr lang="en-GB" sz="1300" dirty="0"/>
          </a:p>
          <a:p>
            <a:pPr marL="228600" indent="-228600">
              <a:spcBef>
                <a:spcPts val="600"/>
              </a:spcBef>
              <a:buSzPts val="1200"/>
              <a:buFont typeface="Arial"/>
              <a:buAutoNum type="arabicPeriod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with Full-text – </a:t>
            </a:r>
            <a:r>
              <a:rPr lang="en-GB" sz="13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the model using the pre-trained model 'GPT-2' with defined parameters. -&gt; run: </a:t>
            </a:r>
            <a:r>
              <a:rPr lang="en-GB" sz="13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$python </a:t>
            </a:r>
            <a:r>
              <a:rPr lang="en-GB" sz="13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train.py</a:t>
            </a:r>
            <a:endParaRPr lang="en-GB" sz="1300" dirty="0">
              <a:solidFill>
                <a:srgbClr val="C00000"/>
              </a:solidFill>
            </a:endParaRPr>
          </a:p>
          <a:p>
            <a:pPr marL="228600" indent="-228600">
              <a:spcBef>
                <a:spcPts val="600"/>
              </a:spcBef>
              <a:buSzPts val="1200"/>
              <a:buFont typeface="Arial"/>
              <a:buAutoNum type="arabicPeriod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Fine-tune to </a:t>
            </a:r>
            <a:r>
              <a:rPr lang="en-GB" sz="13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QnA</a:t>
            </a:r>
            <a:r>
              <a:rPr lang="en-GB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format – </a:t>
            </a:r>
            <a:r>
              <a:rPr lang="en-GB" sz="13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Fine-tune the model to yield results in a question-and-answer format. -&gt; run: </a:t>
            </a:r>
            <a:r>
              <a:rPr lang="en-GB" sz="13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$python </a:t>
            </a:r>
            <a:r>
              <a:rPr lang="en-GB" sz="13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fine_tune.py</a:t>
            </a:r>
            <a:endParaRPr lang="en-GB" sz="1300" b="1" dirty="0">
              <a:solidFill>
                <a:srgbClr val="C00000"/>
              </a:solidFill>
            </a:endParaRPr>
          </a:p>
          <a:p>
            <a:pPr marL="228600" indent="-228600">
              <a:spcBef>
                <a:spcPts val="600"/>
              </a:spcBef>
              <a:buSzPts val="1200"/>
              <a:buFont typeface="Arial"/>
              <a:buAutoNum type="arabicPeriod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Generator – </a:t>
            </a:r>
            <a:r>
              <a:rPr lang="en-GB" sz="1300" dirty="0">
                <a:solidFill>
                  <a:schemeClr val="dk1"/>
                </a:solidFill>
              </a:rPr>
              <a:t>Input a question then run the model to generate the answer</a:t>
            </a:r>
            <a:r>
              <a:rPr lang="en-GB" sz="13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-&gt;run: </a:t>
            </a:r>
            <a:r>
              <a:rPr lang="en-GB" sz="13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$python </a:t>
            </a:r>
            <a:r>
              <a:rPr lang="en-GB" sz="13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generate.py</a:t>
            </a:r>
            <a:endParaRPr lang="en-GB" sz="13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95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"/>
          <p:cNvSpPr txBox="1">
            <a:spLocks noGrp="1"/>
          </p:cNvSpPr>
          <p:nvPr>
            <p:ph type="title"/>
          </p:nvPr>
        </p:nvSpPr>
        <p:spPr>
          <a:xfrm>
            <a:off x="442913" y="430513"/>
            <a:ext cx="11306175" cy="79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GB" dirty="0"/>
              <a:t>S</a:t>
            </a:r>
            <a:r>
              <a:rPr lang="en-GB" sz="2800" dirty="0"/>
              <a:t>everal next steps to improve this model: tuning the parameters, utilizing a more training method, or experimenting with other libraries</a:t>
            </a:r>
          </a:p>
        </p:txBody>
      </p:sp>
      <p:sp>
        <p:nvSpPr>
          <p:cNvPr id="1113" name="Google Shape;1113;p5"/>
          <p:cNvSpPr txBox="1">
            <a:spLocks noGrp="1"/>
          </p:cNvSpPr>
          <p:nvPr>
            <p:ph type="subTitle" idx="1"/>
          </p:nvPr>
        </p:nvSpPr>
        <p:spPr>
          <a:xfrm>
            <a:off x="442911" y="1242786"/>
            <a:ext cx="11306176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marR="0" lvl="0" indent="-2667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dirty="0"/>
              <a:t>Next Step</a:t>
            </a:r>
            <a:endParaRPr dirty="0"/>
          </a:p>
        </p:txBody>
      </p:sp>
      <p:sp>
        <p:nvSpPr>
          <p:cNvPr id="1114" name="Google Shape;1114;p5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lang="en-GB"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5"/>
          <p:cNvSpPr/>
          <p:nvPr/>
        </p:nvSpPr>
        <p:spPr>
          <a:xfrm flipH="1">
            <a:off x="328210" y="122239"/>
            <a:ext cx="229217" cy="23254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200" b="1" dirty="0">
                <a:solidFill>
                  <a:srgbClr val="FFFFFF"/>
                </a:solidFill>
              </a:rPr>
              <a:t>4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5"/>
          <p:cNvSpPr txBox="1"/>
          <p:nvPr/>
        </p:nvSpPr>
        <p:spPr>
          <a:xfrm>
            <a:off x="552665" y="115399"/>
            <a:ext cx="43241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5"/>
          <p:cNvSpPr/>
          <p:nvPr/>
        </p:nvSpPr>
        <p:spPr>
          <a:xfrm flipH="1">
            <a:off x="442913" y="1785744"/>
            <a:ext cx="315601" cy="320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5"/>
          <p:cNvSpPr txBox="1"/>
          <p:nvPr/>
        </p:nvSpPr>
        <p:spPr>
          <a:xfrm>
            <a:off x="1089297" y="2419527"/>
            <a:ext cx="1088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dirty="0">
                <a:solidFill>
                  <a:schemeClr val="dk1"/>
                </a:solidFill>
              </a:rPr>
              <a:t>Have a better engine</a:t>
            </a:r>
            <a:endParaRPr dirty="0"/>
          </a:p>
        </p:txBody>
      </p:sp>
      <p:sp>
        <p:nvSpPr>
          <p:cNvPr id="1119" name="Google Shape;1119;p5"/>
          <p:cNvSpPr/>
          <p:nvPr/>
        </p:nvSpPr>
        <p:spPr>
          <a:xfrm flipH="1">
            <a:off x="442914" y="2428805"/>
            <a:ext cx="315600" cy="32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5"/>
          <p:cNvSpPr/>
          <p:nvPr/>
        </p:nvSpPr>
        <p:spPr>
          <a:xfrm flipH="1">
            <a:off x="442914" y="3090237"/>
            <a:ext cx="315600" cy="32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5"/>
          <p:cNvSpPr/>
          <p:nvPr/>
        </p:nvSpPr>
        <p:spPr>
          <a:xfrm flipH="1">
            <a:off x="442914" y="3793987"/>
            <a:ext cx="315600" cy="32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5"/>
          <p:cNvSpPr txBox="1"/>
          <p:nvPr/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750" dirty="0">
                <a:solidFill>
                  <a:schemeClr val="dk1"/>
                </a:solidFill>
              </a:rPr>
              <a:t>October 2023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5"/>
          <p:cNvSpPr txBox="1"/>
          <p:nvPr/>
        </p:nvSpPr>
        <p:spPr>
          <a:xfrm>
            <a:off x="442912" y="6492240"/>
            <a:ext cx="1980000" cy="137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Generative AI – Text Generator</a:t>
            </a:r>
          </a:p>
        </p:txBody>
      </p:sp>
      <p:sp>
        <p:nvSpPr>
          <p:cNvPr id="1125" name="Google Shape;1125;p5"/>
          <p:cNvSpPr txBox="1"/>
          <p:nvPr/>
        </p:nvSpPr>
        <p:spPr>
          <a:xfrm>
            <a:off x="1089297" y="3080914"/>
            <a:ext cx="10887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dirty="0">
                <a:solidFill>
                  <a:schemeClr val="dk1"/>
                </a:solidFill>
              </a:rPr>
              <a:t>Add the step</a:t>
            </a:r>
            <a:endParaRPr dirty="0"/>
          </a:p>
        </p:txBody>
      </p:sp>
      <p:sp>
        <p:nvSpPr>
          <p:cNvPr id="1126" name="Google Shape;1126;p5"/>
          <p:cNvSpPr txBox="1"/>
          <p:nvPr/>
        </p:nvSpPr>
        <p:spPr>
          <a:xfrm>
            <a:off x="1089297" y="3789665"/>
            <a:ext cx="1088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dirty="0">
                <a:solidFill>
                  <a:schemeClr val="dk1"/>
                </a:solidFill>
              </a:rPr>
              <a:t>Try other tokenizer, engine, etc</a:t>
            </a:r>
            <a:endParaRPr dirty="0"/>
          </a:p>
        </p:txBody>
      </p:sp>
      <p:sp>
        <p:nvSpPr>
          <p:cNvPr id="1127" name="Google Shape;1127;p5"/>
          <p:cNvSpPr txBox="1"/>
          <p:nvPr/>
        </p:nvSpPr>
        <p:spPr>
          <a:xfrm>
            <a:off x="1089297" y="1789244"/>
            <a:ext cx="10887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dirty="0">
                <a:solidFill>
                  <a:schemeClr val="dk1"/>
                </a:solidFill>
              </a:rPr>
              <a:t>Update the parameter</a:t>
            </a:r>
            <a:endParaRPr dirty="0"/>
          </a:p>
        </p:txBody>
      </p:sp>
      <p:sp>
        <p:nvSpPr>
          <p:cNvPr id="2" name="Google Shape;1121;p5">
            <a:extLst>
              <a:ext uri="{FF2B5EF4-FFF2-40B4-BE49-F238E27FC236}">
                <a16:creationId xmlns:a16="http://schemas.microsoft.com/office/drawing/2014/main" id="{8A411FF9-5E7C-A9C5-95CF-233996296E0F}"/>
              </a:ext>
            </a:extLst>
          </p:cNvPr>
          <p:cNvSpPr/>
          <p:nvPr/>
        </p:nvSpPr>
        <p:spPr>
          <a:xfrm flipH="1">
            <a:off x="442911" y="4615100"/>
            <a:ext cx="315600" cy="32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26;p5">
            <a:extLst>
              <a:ext uri="{FF2B5EF4-FFF2-40B4-BE49-F238E27FC236}">
                <a16:creationId xmlns:a16="http://schemas.microsoft.com/office/drawing/2014/main" id="{CCC50DB8-0A14-73B5-9B22-0FCA0392E3B1}"/>
              </a:ext>
            </a:extLst>
          </p:cNvPr>
          <p:cNvSpPr txBox="1"/>
          <p:nvPr/>
        </p:nvSpPr>
        <p:spPr>
          <a:xfrm>
            <a:off x="1089294" y="4610778"/>
            <a:ext cx="1088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dirty="0">
                <a:solidFill>
                  <a:schemeClr val="dk1"/>
                </a:solidFill>
              </a:rPr>
              <a:t>Try it yourself!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910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"/>
          <p:cNvSpPr txBox="1">
            <a:spLocks noGrp="1"/>
          </p:cNvSpPr>
          <p:nvPr>
            <p:ph type="title"/>
          </p:nvPr>
        </p:nvSpPr>
        <p:spPr>
          <a:xfrm>
            <a:off x="442913" y="430513"/>
            <a:ext cx="11306175" cy="79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GB" sz="2800" dirty="0"/>
              <a:t>Special acknowledgment to these incredible individuals who inspired the development of this project through their previous work</a:t>
            </a:r>
            <a:endParaRPr sz="2800" dirty="0"/>
          </a:p>
        </p:txBody>
      </p:sp>
      <p:sp>
        <p:nvSpPr>
          <p:cNvPr id="1113" name="Google Shape;1113;p5"/>
          <p:cNvSpPr txBox="1">
            <a:spLocks noGrp="1"/>
          </p:cNvSpPr>
          <p:nvPr>
            <p:ph type="subTitle" idx="1"/>
          </p:nvPr>
        </p:nvSpPr>
        <p:spPr>
          <a:xfrm>
            <a:off x="442911" y="1242786"/>
            <a:ext cx="11306176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marR="0" lvl="0" indent="-2667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dirty="0"/>
              <a:t>List of Acknowledgements</a:t>
            </a:r>
            <a:endParaRPr dirty="0"/>
          </a:p>
        </p:txBody>
      </p:sp>
      <p:sp>
        <p:nvSpPr>
          <p:cNvPr id="1114" name="Google Shape;1114;p5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lang="en-GB"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5"/>
          <p:cNvSpPr/>
          <p:nvPr/>
        </p:nvSpPr>
        <p:spPr>
          <a:xfrm flipH="1">
            <a:off x="328210" y="122239"/>
            <a:ext cx="229217" cy="23254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200" b="1" dirty="0">
                <a:solidFill>
                  <a:srgbClr val="FFFFFF"/>
                </a:solidFill>
              </a:rPr>
              <a:t>5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5"/>
          <p:cNvSpPr txBox="1"/>
          <p:nvPr/>
        </p:nvSpPr>
        <p:spPr>
          <a:xfrm>
            <a:off x="552665" y="115399"/>
            <a:ext cx="43241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Acknowledgment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5"/>
          <p:cNvSpPr txBox="1"/>
          <p:nvPr/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750" dirty="0">
                <a:solidFill>
                  <a:schemeClr val="dk1"/>
                </a:solidFill>
              </a:rPr>
              <a:t>October 2023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5"/>
          <p:cNvSpPr txBox="1"/>
          <p:nvPr/>
        </p:nvSpPr>
        <p:spPr>
          <a:xfrm>
            <a:off x="442818" y="6022505"/>
            <a:ext cx="10007853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GB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Please check their GitHub and YouTube channels for other amazing projects!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5"/>
          <p:cNvSpPr txBox="1"/>
          <p:nvPr/>
        </p:nvSpPr>
        <p:spPr>
          <a:xfrm>
            <a:off x="442912" y="6492240"/>
            <a:ext cx="1980000" cy="137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Generative AI – Text Generator</a:t>
            </a:r>
          </a:p>
        </p:txBody>
      </p:sp>
      <p:sp>
        <p:nvSpPr>
          <p:cNvPr id="1127" name="Google Shape;1127;p5"/>
          <p:cNvSpPr txBox="1"/>
          <p:nvPr/>
        </p:nvSpPr>
        <p:spPr>
          <a:xfrm>
            <a:off x="577278" y="1800670"/>
            <a:ext cx="108876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AU" sz="1800" b="1" i="0" dirty="0">
                <a:solidFill>
                  <a:srgbClr val="181A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Daniel Guetta -  </a:t>
            </a:r>
            <a:r>
              <a:rPr lang="en-AU" sz="1800" i="0" dirty="0">
                <a:solidFill>
                  <a:srgbClr val="181A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Associate Professor at Columbia Business School / CBS, PhD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dk1"/>
                </a:solidFill>
              </a:rPr>
              <a:t>Andrej </a:t>
            </a:r>
            <a:r>
              <a:rPr lang="en-GB" sz="1800" b="1" dirty="0" err="1">
                <a:solidFill>
                  <a:schemeClr val="dk1"/>
                </a:solidFill>
              </a:rPr>
              <a:t>Karpathy</a:t>
            </a:r>
            <a:r>
              <a:rPr lang="en-GB" sz="1800" b="1" dirty="0">
                <a:solidFill>
                  <a:schemeClr val="dk1"/>
                </a:solidFill>
              </a:rPr>
              <a:t> - </a:t>
            </a:r>
            <a:r>
              <a:rPr lang="en-GB" sz="1800" dirty="0">
                <a:solidFill>
                  <a:schemeClr val="dk1"/>
                </a:solidFill>
              </a:rPr>
              <a:t>Sr. Director of AI at Tesla / Stanford, PhD</a:t>
            </a:r>
            <a:endParaRPr lang="en-GB" sz="18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dk1"/>
                </a:solidFill>
              </a:rPr>
              <a:t>Sophia Yang -</a:t>
            </a:r>
            <a:r>
              <a:rPr lang="en-GB" sz="1800" dirty="0">
                <a:solidFill>
                  <a:schemeClr val="dk1"/>
                </a:solidFill>
              </a:rPr>
              <a:t> Sr Data Scientist at Anaconda / University of Texas at Austin, PhD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dk1"/>
                </a:solidFill>
              </a:rPr>
              <a:t>Sreenivas Bhattiprolu - </a:t>
            </a:r>
            <a:r>
              <a:rPr lang="en-GB" sz="1800" dirty="0">
                <a:solidFill>
                  <a:schemeClr val="dk1"/>
                </a:solidFill>
              </a:rPr>
              <a:t>Director of Digital Solutions at Zeiss / Michigan Technological Univ., PhD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4247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6"/>
          <p:cNvSpPr/>
          <p:nvPr/>
        </p:nvSpPr>
        <p:spPr>
          <a:xfrm>
            <a:off x="0" y="1"/>
            <a:ext cx="12192000" cy="4540251"/>
          </a:xfrm>
          <a:custGeom>
            <a:avLst/>
            <a:gdLst/>
            <a:ahLst/>
            <a:cxnLst/>
            <a:rect l="l" t="t" r="r" b="b"/>
            <a:pathLst>
              <a:path w="10730" h="363498" extrusionOk="0">
                <a:moveTo>
                  <a:pt x="2" y="6"/>
                </a:moveTo>
                <a:cubicBezTo>
                  <a:pt x="105" y="-38"/>
                  <a:pt x="10502" y="165"/>
                  <a:pt x="10730" y="335"/>
                </a:cubicBezTo>
                <a:cubicBezTo>
                  <a:pt x="10731" y="46226"/>
                  <a:pt x="10730" y="329411"/>
                  <a:pt x="10728" y="353603"/>
                </a:cubicBezTo>
                <a:lnTo>
                  <a:pt x="1463" y="353498"/>
                </a:lnTo>
                <a:cubicBezTo>
                  <a:pt x="1432" y="356831"/>
                  <a:pt x="1401" y="360165"/>
                  <a:pt x="1371" y="363498"/>
                </a:cubicBezTo>
                <a:cubicBezTo>
                  <a:pt x="1336" y="360165"/>
                  <a:pt x="1301" y="356831"/>
                  <a:pt x="1267" y="353498"/>
                </a:cubicBezTo>
                <a:lnTo>
                  <a:pt x="1" y="353256"/>
                </a:lnTo>
                <a:cubicBezTo>
                  <a:pt x="-4" y="236226"/>
                  <a:pt x="7" y="117036"/>
                  <a:pt x="2" y="6"/>
                </a:cubicBezTo>
                <a:close/>
              </a:path>
            </a:pathLst>
          </a:custGeom>
          <a:solidFill>
            <a:schemeClr val="dk1">
              <a:alpha val="60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6"/>
          <p:cNvSpPr txBox="1">
            <a:spLocks noGrp="1"/>
          </p:cNvSpPr>
          <p:nvPr>
            <p:ph type="title"/>
          </p:nvPr>
        </p:nvSpPr>
        <p:spPr>
          <a:xfrm>
            <a:off x="705293" y="2740886"/>
            <a:ext cx="4500717" cy="57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eorgia"/>
              <a:buNone/>
            </a:pPr>
            <a:r>
              <a:rPr lang="en-GB"/>
              <a:t>Thank you !</a:t>
            </a:r>
            <a:endParaRPr/>
          </a:p>
        </p:txBody>
      </p:sp>
      <p:cxnSp>
        <p:nvCxnSpPr>
          <p:cNvPr id="1135" name="Google Shape;1135;p6"/>
          <p:cNvCxnSpPr/>
          <p:nvPr/>
        </p:nvCxnSpPr>
        <p:spPr>
          <a:xfrm rot="10800000" flipH="1">
            <a:off x="705294" y="3521635"/>
            <a:ext cx="784941" cy="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7" name="Google Shape;1137;p6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Generative AI – Text Generator</a:t>
            </a:r>
          </a:p>
        </p:txBody>
      </p:sp>
    </p:spTree>
    <p:extLst>
      <p:ext uri="{BB962C8B-B14F-4D97-AF65-F5344CB8AC3E}">
        <p14:creationId xmlns:p14="http://schemas.microsoft.com/office/powerpoint/2010/main" val="31674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WC001_PowerPoint_Template_Final_150831_5b">
  <a:themeElements>
    <a:clrScheme name="Custom 2">
      <a:dk1>
        <a:srgbClr val="000000"/>
      </a:dk1>
      <a:lt1>
        <a:srgbClr val="FFFFFF"/>
      </a:lt1>
      <a:dk2>
        <a:srgbClr val="E0301E"/>
      </a:dk2>
      <a:lt2>
        <a:srgbClr val="7C7C7B"/>
      </a:lt2>
      <a:accent1>
        <a:srgbClr val="E0301E"/>
      </a:accent1>
      <a:accent2>
        <a:srgbClr val="000000"/>
      </a:accent2>
      <a:accent3>
        <a:srgbClr val="2D2D2D"/>
      </a:accent3>
      <a:accent4>
        <a:srgbClr val="5A5A5A"/>
      </a:accent4>
      <a:accent5>
        <a:srgbClr val="878787"/>
      </a:accent5>
      <a:accent6>
        <a:srgbClr val="B4B4B4"/>
      </a:accent6>
      <a:hlink>
        <a:srgbClr val="E0301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93954"/>
      </a:accent5>
      <a:accent6>
        <a:srgbClr val="464646"/>
      </a:accent6>
      <a:hlink>
        <a:srgbClr val="D04A02"/>
      </a:hlink>
      <a:folHlink>
        <a:srgbClr val="D939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93954"/>
      </a:accent5>
      <a:accent6>
        <a:srgbClr val="464646"/>
      </a:accent6>
      <a:hlink>
        <a:srgbClr val="D04A02"/>
      </a:hlink>
      <a:folHlink>
        <a:srgbClr val="D939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723</Words>
  <Application>Microsoft Macintosh PowerPoint</Application>
  <PresentationFormat>Widescreen</PresentationFormat>
  <Paragraphs>92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Proxima Nova</vt:lpstr>
      <vt:lpstr>Georgia</vt:lpstr>
      <vt:lpstr>Noto Sans Symbols</vt:lpstr>
      <vt:lpstr>Arial</vt:lpstr>
      <vt:lpstr>Carme</vt:lpstr>
      <vt:lpstr>2_PwC</vt:lpstr>
      <vt:lpstr>PWC001_PowerPoint_Template_Final_150831_5b</vt:lpstr>
      <vt:lpstr>1_PwC</vt:lpstr>
      <vt:lpstr>Generative AI –  Building a Secure and Local “Mini ChatGPT”</vt:lpstr>
      <vt:lpstr>The project objective is to create a locally hosted and secure “Mini ChatGPT” to address the essential need for protecting sensitive data</vt:lpstr>
      <vt:lpstr>In this project, we leverage Nike information from the Wikipedia, followed by preprocessing the data into full-text and Q&amp;A structures</vt:lpstr>
      <vt:lpstr>Using the Transformer library, tokenize the data, train initially with the full text, and fine-tune it in a Q&amp;A format to have a chatbot-style model</vt:lpstr>
      <vt:lpstr>Several next steps to improve this model: tuning the parameters, utilizing a more training method, or experimenting with other libraries</vt:lpstr>
      <vt:lpstr>Special acknowledgment to these incredible individuals who inspired the development of this project through their previous work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Systems in Fashion – Changing Room</dc:title>
  <cp:lastModifiedBy>Arviandito Caessara - PwC</cp:lastModifiedBy>
  <cp:revision>47</cp:revision>
  <dcterms:modified xsi:type="dcterms:W3CDTF">2023-10-18T03:34:11Z</dcterms:modified>
</cp:coreProperties>
</file>