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717" r:id="rId2"/>
    <p:sldMasterId id="2147483754" r:id="rId3"/>
  </p:sldMasterIdLst>
  <p:notesMasterIdLst>
    <p:notesMasterId r:id="rId11"/>
  </p:notesMasterIdLst>
  <p:sldIdLst>
    <p:sldId id="256" r:id="rId4"/>
    <p:sldId id="267" r:id="rId5"/>
    <p:sldId id="260" r:id="rId6"/>
    <p:sldId id="262" r:id="rId7"/>
    <p:sldId id="264" r:id="rId8"/>
    <p:sldId id="263" r:id="rId9"/>
    <p:sldId id="261" r:id="rId10"/>
  </p:sldIdLst>
  <p:sldSz cx="12192000" cy="6858000"/>
  <p:notesSz cx="6858000" cy="9144000"/>
  <p:embeddedFontLst>
    <p:embeddedFont>
      <p:font typeface="Carme" panose="02000000000000000000" pitchFamily="2" charset="0"/>
      <p:regular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7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/F81Kq2dP1DyZGiItFT8kaobu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>
        <p:guide orient="horz" pos="12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9" name="Google Shape;10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55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5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1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05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8" name="Google Shape;18;p17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0" y="3429000"/>
            <a:ext cx="609600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700" cy="205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">
  <p:cSld name="Title Slide Lines 3">
    <p:bg>
      <p:bgPr>
        <a:solidFill>
          <a:srgbClr val="D04A0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8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1999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86" name="Google Shape;86;p15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7" name="Google Shape;87;p15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" name="Google Shape;88;p1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58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8"/>
          <p:cNvSpPr txBox="1">
            <a:spLocks noGrp="1"/>
          </p:cNvSpPr>
          <p:nvPr>
            <p:ph type="subTitle" idx="1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77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77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lumn No Topic">
  <p:cSld name="2_Two Column No Topic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8"/>
          <p:cNvSpPr txBox="1">
            <a:spLocks noGrp="1"/>
          </p:cNvSpPr>
          <p:nvPr>
            <p:ph type="title"/>
          </p:nvPr>
        </p:nvSpPr>
        <p:spPr>
          <a:xfrm>
            <a:off x="609600" y="692643"/>
            <a:ext cx="109728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Proxima Nova"/>
              <a:buNone/>
              <a:defRPr sz="29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890" name="Google Shape;890;p78"/>
          <p:cNvSpPr txBox="1">
            <a:spLocks noGrp="1"/>
          </p:cNvSpPr>
          <p:nvPr>
            <p:ph type="ftr" idx="11"/>
          </p:nvPr>
        </p:nvSpPr>
        <p:spPr>
          <a:xfrm>
            <a:off x="3968995" y="6411533"/>
            <a:ext cx="4254011" cy="28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33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1" name="Google Shape;891;p78"/>
          <p:cNvSpPr txBox="1">
            <a:spLocks noGrp="1"/>
          </p:cNvSpPr>
          <p:nvPr>
            <p:ph type="sldNum" idx="12"/>
          </p:nvPr>
        </p:nvSpPr>
        <p:spPr>
          <a:xfrm>
            <a:off x="9906885" y="6411533"/>
            <a:ext cx="1675515" cy="28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2" name="Google Shape;892;p78"/>
          <p:cNvSpPr txBox="1">
            <a:spLocks noGrp="1"/>
          </p:cNvSpPr>
          <p:nvPr>
            <p:ph type="body" idx="1"/>
          </p:nvPr>
        </p:nvSpPr>
        <p:spPr>
          <a:xfrm>
            <a:off x="609600" y="1916833"/>
            <a:ext cx="5309149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27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3" name="Google Shape;893;p78"/>
          <p:cNvSpPr txBox="1">
            <a:spLocks noGrp="1"/>
          </p:cNvSpPr>
          <p:nvPr>
            <p:ph type="body" idx="2"/>
          </p:nvPr>
        </p:nvSpPr>
        <p:spPr>
          <a:xfrm>
            <a:off x="6273251" y="1916833"/>
            <a:ext cx="5309149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27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4" name="Google Shape;894;p78"/>
          <p:cNvSpPr txBox="1">
            <a:spLocks noGrp="1"/>
          </p:cNvSpPr>
          <p:nvPr>
            <p:ph type="body" idx="3"/>
          </p:nvPr>
        </p:nvSpPr>
        <p:spPr>
          <a:xfrm>
            <a:off x="609600" y="6139448"/>
            <a:ext cx="10972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rme"/>
              <a:buAutoNum type="arabicParenR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3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2" name="Google Shape;902;p23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600" b="1" i="0" u="none" strike="noStrike" cap="none">
                <a:solidFill>
                  <a:srgbClr val="A32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3" name="Google Shape;903;p2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906" name="Google Shape;906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07" name="Google Shape;907;p2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8" name="Google Shape;908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9" name="Google Shape;909;p25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3700" cy="59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0" name="Google Shape;910;p25"/>
          <p:cNvSpPr txBox="1">
            <a:spLocks noGrp="1"/>
          </p:cNvSpPr>
          <p:nvPr>
            <p:ph type="ctrTitle"/>
          </p:nvPr>
        </p:nvSpPr>
        <p:spPr>
          <a:xfrm>
            <a:off x="442912" y="428624"/>
            <a:ext cx="7418387" cy="18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1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3" name="Google Shape;913;p31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600" b="1" i="0" u="none" strike="noStrike" cap="none">
                <a:solidFill>
                  <a:srgbClr val="A32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4" name="Google Shape;914;p3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8" name="Google Shape;918;p32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9" name="Google Shape;919;p3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0" name="Google Shape;920;p32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3"/>
          <p:cNvSpPr txBox="1">
            <a:spLocks noGrp="1"/>
          </p:cNvSpPr>
          <p:nvPr>
            <p:ph type="body" idx="1"/>
          </p:nvPr>
        </p:nvSpPr>
        <p:spPr>
          <a:xfrm>
            <a:off x="442913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3" name="Google Shape;923;p33"/>
          <p:cNvSpPr txBox="1">
            <a:spLocks noGrp="1"/>
          </p:cNvSpPr>
          <p:nvPr>
            <p:ph type="body" idx="2"/>
          </p:nvPr>
        </p:nvSpPr>
        <p:spPr>
          <a:xfrm>
            <a:off x="4332288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4" name="Google Shape;924;p33"/>
          <p:cNvSpPr txBox="1">
            <a:spLocks noGrp="1"/>
          </p:cNvSpPr>
          <p:nvPr>
            <p:ph type="body" idx="3"/>
          </p:nvPr>
        </p:nvSpPr>
        <p:spPr>
          <a:xfrm>
            <a:off x="8220076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5" name="Google Shape;925;p33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6" name="Google Shape;926;p3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7" name="Google Shape;927;p33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4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0" name="Google Shape;930;p34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1" name="Google Shape;931;p34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2" name="Google Shape;932;p34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3" name="Google Shape;933;p34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4" name="Google Shape;934;p3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5" name="Google Shape;935;p34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5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8" name="Google Shape;938;p35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9" name="Google Shape;939;p35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0" name="Google Shape;940;p35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1" name="Google Shape;941;p35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2" name="Google Shape;942;p35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3" name="Google Shape;943;p3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4" name="Google Shape;944;p35"/>
          <p:cNvSpPr txBox="1">
            <a:spLocks noGrp="1"/>
          </p:cNvSpPr>
          <p:nvPr>
            <p:ph type="subTitle" idx="6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6"/>
          <p:cNvSpPr/>
          <p:nvPr/>
        </p:nvSpPr>
        <p:spPr>
          <a:xfrm>
            <a:off x="442911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6"/>
          <p:cNvSpPr/>
          <p:nvPr/>
        </p:nvSpPr>
        <p:spPr>
          <a:xfrm>
            <a:off x="4331493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6"/>
          <p:cNvSpPr/>
          <p:nvPr/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6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36"/>
          <p:cNvSpPr txBox="1">
            <a:spLocks noGrp="1"/>
          </p:cNvSpPr>
          <p:nvPr>
            <p:ph type="body" idx="2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36"/>
          <p:cNvSpPr txBox="1">
            <a:spLocks noGrp="1"/>
          </p:cNvSpPr>
          <p:nvPr>
            <p:ph type="body" idx="3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36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3" name="Google Shape;953;p36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4" name="Google Shape;954;p36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 Grey">
  <p:cSld name="Title Slide Lines 3 Grey">
    <p:bg>
      <p:bgPr>
        <a:solidFill>
          <a:srgbClr val="464646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9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94" name="Google Shape;94;p15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5" name="Google Shape;95;p159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5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59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9"/>
          <p:cNvSpPr txBox="1">
            <a:spLocks noGrp="1"/>
          </p:cNvSpPr>
          <p:nvPr>
            <p:ph type="subTitle" idx="1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7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7" name="Google Shape;957;p37"/>
          <p:cNvSpPr txBox="1">
            <a:spLocks noGrp="1"/>
          </p:cNvSpPr>
          <p:nvPr>
            <p:ph type="body" idx="2"/>
          </p:nvPr>
        </p:nvSpPr>
        <p:spPr>
          <a:xfrm>
            <a:off x="335819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8" name="Google Shape;958;p37"/>
          <p:cNvSpPr txBox="1">
            <a:spLocks noGrp="1"/>
          </p:cNvSpPr>
          <p:nvPr>
            <p:ph type="body" idx="3"/>
          </p:nvPr>
        </p:nvSpPr>
        <p:spPr>
          <a:xfrm>
            <a:off x="627348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9" name="Google Shape;959;p37"/>
          <p:cNvSpPr txBox="1">
            <a:spLocks noGrp="1"/>
          </p:cNvSpPr>
          <p:nvPr>
            <p:ph type="body" idx="4"/>
          </p:nvPr>
        </p:nvSpPr>
        <p:spPr>
          <a:xfrm>
            <a:off x="9188767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37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1" name="Google Shape;961;p3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2" name="Google Shape;962;p37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8"/>
          <p:cNvSpPr/>
          <p:nvPr/>
        </p:nvSpPr>
        <p:spPr>
          <a:xfrm>
            <a:off x="44291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8"/>
          <p:cNvSpPr/>
          <p:nvPr/>
        </p:nvSpPr>
        <p:spPr>
          <a:xfrm>
            <a:off x="3359637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8"/>
          <p:cNvSpPr/>
          <p:nvPr/>
        </p:nvSpPr>
        <p:spPr>
          <a:xfrm>
            <a:off x="627636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8"/>
          <p:cNvSpPr/>
          <p:nvPr/>
        </p:nvSpPr>
        <p:spPr>
          <a:xfrm>
            <a:off x="9193088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8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9" name="Google Shape;969;p38"/>
          <p:cNvSpPr txBox="1">
            <a:spLocks noGrp="1"/>
          </p:cNvSpPr>
          <p:nvPr>
            <p:ph type="body" idx="2"/>
          </p:nvPr>
        </p:nvSpPr>
        <p:spPr>
          <a:xfrm>
            <a:off x="335819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0" name="Google Shape;970;p38"/>
          <p:cNvSpPr txBox="1">
            <a:spLocks noGrp="1"/>
          </p:cNvSpPr>
          <p:nvPr>
            <p:ph type="body" idx="3"/>
          </p:nvPr>
        </p:nvSpPr>
        <p:spPr>
          <a:xfrm>
            <a:off x="627348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body" idx="4"/>
          </p:nvPr>
        </p:nvSpPr>
        <p:spPr>
          <a:xfrm>
            <a:off x="918876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2" name="Google Shape;972;p38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3" name="Google Shape;973;p38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4" name="Google Shape;974;p38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9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7" name="Google Shape;977;p3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8" name="Google Shape;978;p39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9" name="Google Shape;979;p39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and Image - Subtitle">
  <p:cSld name="1_Content and Image - Subtitle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982" name="Google Shape;982;p40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83" name="Google Shape;983;p40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40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5" name="Google Shape;985;p40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8" name="Google Shape;988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9" name="Google Shape;989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Black">
  <p:cSld name="Agenda - Black">
    <p:bg>
      <p:bgPr>
        <a:solidFill>
          <a:srgbClr val="262626"/>
        </a:solidFill>
        <a:effectLst/>
      </p:bgPr>
    </p:bg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42"/>
          <p:cNvSpPr txBox="1">
            <a:spLocks noGrp="1"/>
          </p:cNvSpPr>
          <p:nvPr>
            <p:ph type="subTitle" idx="1"/>
          </p:nvPr>
        </p:nvSpPr>
        <p:spPr>
          <a:xfrm>
            <a:off x="442913" y="1276212"/>
            <a:ext cx="11306173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3" name="Google Shape;993;p42"/>
          <p:cNvSpPr/>
          <p:nvPr/>
        </p:nvSpPr>
        <p:spPr>
          <a:xfrm>
            <a:off x="442912" y="1734669"/>
            <a:ext cx="5473701" cy="91440"/>
          </a:xfrm>
          <a:prstGeom prst="rect">
            <a:avLst/>
          </a:prstGeom>
          <a:solidFill>
            <a:srgbClr val="AC2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 txBox="1">
            <a:spLocks noGrp="1"/>
          </p:cNvSpPr>
          <p:nvPr>
            <p:ph type="body" idx="2"/>
          </p:nvPr>
        </p:nvSpPr>
        <p:spPr>
          <a:xfrm>
            <a:off x="442912" y="1963270"/>
            <a:ext cx="11306175" cy="425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95" name="Google Shape;995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42"/>
          <p:cNvSpPr txBox="1">
            <a:spLocks noGrp="1"/>
          </p:cNvSpPr>
          <p:nvPr>
            <p:ph type="body" idx="3"/>
          </p:nvPr>
        </p:nvSpPr>
        <p:spPr>
          <a:xfrm>
            <a:off x="2432304" y="6355077"/>
            <a:ext cx="7315200" cy="27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75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997" name="Google Shape;997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4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9" name="Google Shape;999;p42"/>
          <p:cNvSpPr/>
          <p:nvPr/>
        </p:nvSpPr>
        <p:spPr>
          <a:xfrm>
            <a:off x="442913" y="6535160"/>
            <a:ext cx="597310" cy="1910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2"/>
          <p:cNvSpPr txBox="1"/>
          <p:nvPr/>
        </p:nvSpPr>
        <p:spPr>
          <a:xfrm>
            <a:off x="442913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Side Image">
  <p:cSld name="Section Header - Side Image">
    <p:bg>
      <p:bgPr>
        <a:solidFill>
          <a:srgbClr val="262626"/>
        </a:solid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3"/>
          <p:cNvSpPr txBox="1">
            <a:spLocks noGrp="1"/>
          </p:cNvSpPr>
          <p:nvPr>
            <p:ph type="body" idx="1"/>
          </p:nvPr>
        </p:nvSpPr>
        <p:spPr>
          <a:xfrm>
            <a:off x="442913" y="428625"/>
            <a:ext cx="54737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3" name="Google Shape;1003;p43"/>
          <p:cNvSpPr txBox="1">
            <a:spLocks noGrp="1"/>
          </p:cNvSpPr>
          <p:nvPr>
            <p:ph type="title"/>
          </p:nvPr>
        </p:nvSpPr>
        <p:spPr>
          <a:xfrm>
            <a:off x="442913" y="1733550"/>
            <a:ext cx="5473700" cy="183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43"/>
          <p:cNvSpPr txBox="1">
            <a:spLocks noGrp="1"/>
          </p:cNvSpPr>
          <p:nvPr>
            <p:ph type="body" idx="2"/>
          </p:nvPr>
        </p:nvSpPr>
        <p:spPr>
          <a:xfrm>
            <a:off x="442913" y="4023360"/>
            <a:ext cx="5473700" cy="219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 b="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 b="0"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 b="0"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Arial"/>
              <a:buChar char="•"/>
              <a:defRPr sz="1600" b="0"/>
            </a:lvl9pPr>
          </a:lstStyle>
          <a:p>
            <a:endParaRPr/>
          </a:p>
        </p:txBody>
      </p:sp>
      <p:sp>
        <p:nvSpPr>
          <p:cNvPr id="1005" name="Google Shape;1005;p43"/>
          <p:cNvSpPr>
            <a:spLocks noGrp="1"/>
          </p:cNvSpPr>
          <p:nvPr>
            <p:ph type="pic" idx="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D7D7D"/>
          </a:solidFill>
          <a:ln>
            <a:noFill/>
          </a:ln>
        </p:spPr>
      </p:sp>
      <p:sp>
        <p:nvSpPr>
          <p:cNvPr id="1006" name="Google Shape;1006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7" name="Google Shape;1007;p43"/>
          <p:cNvSpPr txBox="1">
            <a:spLocks noGrp="1"/>
          </p:cNvSpPr>
          <p:nvPr>
            <p:ph type="body" idx="4"/>
          </p:nvPr>
        </p:nvSpPr>
        <p:spPr>
          <a:xfrm>
            <a:off x="2432304" y="6355077"/>
            <a:ext cx="3484309" cy="27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75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1008" name="Google Shape;1008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9" name="Google Shape;1009;p4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0" name="Google Shape;1010;p43"/>
          <p:cNvSpPr/>
          <p:nvPr/>
        </p:nvSpPr>
        <p:spPr>
          <a:xfrm>
            <a:off x="442913" y="6535160"/>
            <a:ext cx="597310" cy="1910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3"/>
          <p:cNvSpPr txBox="1"/>
          <p:nvPr/>
        </p:nvSpPr>
        <p:spPr>
          <a:xfrm>
            <a:off x="442913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4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44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4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4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7" name="Google Shape;1017;p4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9pPr>
          </a:lstStyle>
          <a:p>
            <a:endParaRPr/>
          </a:p>
        </p:txBody>
      </p:sp>
      <p:sp>
        <p:nvSpPr>
          <p:cNvPr id="1020" name="Google Shape;1020;p45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Orange">
  <p:cSld name="Title Slide Logo Shape Orang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0"/>
          <p:cNvSpPr>
            <a:spLocks noGrp="1"/>
          </p:cNvSpPr>
          <p:nvPr>
            <p:ph type="pic" idx="2"/>
          </p:nvPr>
        </p:nvSpPr>
        <p:spPr>
          <a:xfrm>
            <a:off x="5103159" y="-1"/>
            <a:ext cx="7088841" cy="6858001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02" name="Google Shape;102;p160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03" name="Google Shape;103;p160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16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60"/>
          <p:cNvSpPr txBox="1">
            <a:spLocks noGrp="1"/>
          </p:cNvSpPr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0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ed">
  <p:cSld name="Title Slide Logo Shape Re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1"/>
          <p:cNvSpPr>
            <a:spLocks noGrp="1"/>
          </p:cNvSpPr>
          <p:nvPr>
            <p:ph type="pic" idx="2"/>
          </p:nvPr>
        </p:nvSpPr>
        <p:spPr>
          <a:xfrm>
            <a:off x="5103158" y="0"/>
            <a:ext cx="7088841" cy="6858001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10" name="Google Shape;110;p161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11" name="Google Shape;111;p161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16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61"/>
          <p:cNvSpPr txBox="1">
            <a:spLocks noGrp="1"/>
          </p:cNvSpPr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1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ose">
  <p:cSld name="Title Slide Logo Shape Ro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2"/>
          <p:cNvSpPr>
            <a:spLocks noGrp="1"/>
          </p:cNvSpPr>
          <p:nvPr>
            <p:ph type="pic" idx="2"/>
          </p:nvPr>
        </p:nvSpPr>
        <p:spPr>
          <a:xfrm>
            <a:off x="5103158" y="0"/>
            <a:ext cx="7088841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18" name="Google Shape;118;p162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19" name="Google Shape;119;p162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1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62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2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Grey">
  <p:cSld name="Title Slide Logo Shape Gre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3"/>
          <p:cNvSpPr>
            <a:spLocks noGrp="1"/>
          </p:cNvSpPr>
          <p:nvPr>
            <p:ph type="pic" idx="2"/>
          </p:nvPr>
        </p:nvSpPr>
        <p:spPr>
          <a:xfrm>
            <a:off x="5103159" y="0"/>
            <a:ext cx="7088841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26" name="Google Shape;126;p163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27" name="Google Shape;127;p163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" name="Google Shape;128;p16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63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3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6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Split">
  <p:cSld name="Title Slide Spli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4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34" name="Google Shape;134;p164"/>
          <p:cNvSpPr txBox="1">
            <a:spLocks noGrp="1"/>
          </p:cNvSpPr>
          <p:nvPr>
            <p:ph type="ctrTitle"/>
          </p:nvPr>
        </p:nvSpPr>
        <p:spPr>
          <a:xfrm>
            <a:off x="442914" y="750888"/>
            <a:ext cx="4675186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4"/>
          <p:cNvSpPr txBox="1">
            <a:spLocks noGrp="1"/>
          </p:cNvSpPr>
          <p:nvPr>
            <p:ph type="subTitle" idx="1"/>
          </p:nvPr>
        </p:nvSpPr>
        <p:spPr>
          <a:xfrm>
            <a:off x="442913" y="3956185"/>
            <a:ext cx="4675187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6" name="Google Shape;136;p16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5"/>
          <p:cNvSpPr txBox="1">
            <a:spLocks noGrp="1"/>
          </p:cNvSpPr>
          <p:nvPr>
            <p:ph type="body" idx="1"/>
          </p:nvPr>
        </p:nvSpPr>
        <p:spPr>
          <a:xfrm>
            <a:off x="442912" y="2103120"/>
            <a:ext cx="11306175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AutoNum type="arabicPeriod"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65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16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6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6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7418387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0" name="Google Shape;150;p16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">
  <p:cSld name="Title and Full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7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7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11306175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6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16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0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0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0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0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0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0" name="Google Shape;30;p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">
  <p:cSld name="One Column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8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68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16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9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69"/>
          <p:cNvSpPr txBox="1">
            <a:spLocks noGrp="1"/>
          </p:cNvSpPr>
          <p:nvPr>
            <p:ph type="body" idx="2"/>
          </p:nvPr>
        </p:nvSpPr>
        <p:spPr>
          <a:xfrm>
            <a:off x="6275388" y="2103438"/>
            <a:ext cx="54737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9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16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73" name="Google Shape;173;p170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70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5317807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17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71"/>
          <p:cNvSpPr txBox="1">
            <a:spLocks noGrp="1"/>
          </p:cNvSpPr>
          <p:nvPr>
            <p:ph type="body" idx="2"/>
          </p:nvPr>
        </p:nvSpPr>
        <p:spPr>
          <a:xfrm>
            <a:off x="4332288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71"/>
          <p:cNvSpPr txBox="1">
            <a:spLocks noGrp="1"/>
          </p:cNvSpPr>
          <p:nvPr>
            <p:ph type="body" idx="3"/>
          </p:nvPr>
        </p:nvSpPr>
        <p:spPr>
          <a:xfrm>
            <a:off x="8220076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71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17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72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72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172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72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17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">
  <p:cSld name="Five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3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73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73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73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73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73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173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73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">
  <p:cSld name="Three Image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4"/>
          <p:cNvSpPr>
            <a:spLocks noGrp="1"/>
          </p:cNvSpPr>
          <p:nvPr>
            <p:ph type="pic" idx="2"/>
          </p:nvPr>
        </p:nvSpPr>
        <p:spPr>
          <a:xfrm>
            <a:off x="442912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07" name="Google Shape;207;p174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74"/>
          <p:cNvSpPr>
            <a:spLocks noGrp="1"/>
          </p:cNvSpPr>
          <p:nvPr>
            <p:ph type="pic" idx="3"/>
          </p:nvPr>
        </p:nvSpPr>
        <p:spPr>
          <a:xfrm>
            <a:off x="4331494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09" name="Google Shape;209;p174"/>
          <p:cNvSpPr txBox="1">
            <a:spLocks noGrp="1"/>
          </p:cNvSpPr>
          <p:nvPr>
            <p:ph type="body" idx="4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174"/>
          <p:cNvSpPr>
            <a:spLocks noGrp="1"/>
          </p:cNvSpPr>
          <p:nvPr>
            <p:ph type="pic" idx="5"/>
          </p:nvPr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1" name="Google Shape;211;p174"/>
          <p:cNvSpPr txBox="1">
            <a:spLocks noGrp="1"/>
          </p:cNvSpPr>
          <p:nvPr>
            <p:ph type="body" idx="6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174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4" name="Google Shape;214;p174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74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">
  <p:cSld name="Four Text Boxes for Icon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5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75"/>
          <p:cNvSpPr txBox="1">
            <a:spLocks noGrp="1"/>
          </p:cNvSpPr>
          <p:nvPr>
            <p:ph type="body" idx="2"/>
          </p:nvPr>
        </p:nvSpPr>
        <p:spPr>
          <a:xfrm>
            <a:off x="335963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175"/>
          <p:cNvSpPr txBox="1">
            <a:spLocks noGrp="1"/>
          </p:cNvSpPr>
          <p:nvPr>
            <p:ph type="body" idx="3"/>
          </p:nvPr>
        </p:nvSpPr>
        <p:spPr>
          <a:xfrm>
            <a:off x="627636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175"/>
          <p:cNvSpPr txBox="1">
            <a:spLocks noGrp="1"/>
          </p:cNvSpPr>
          <p:nvPr>
            <p:ph type="body" idx="4"/>
          </p:nvPr>
        </p:nvSpPr>
        <p:spPr>
          <a:xfrm>
            <a:off x="919308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5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17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">
  <p:cSld name="Four Team Image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6"/>
          <p:cNvSpPr>
            <a:spLocks noGrp="1"/>
          </p:cNvSpPr>
          <p:nvPr>
            <p:ph type="pic" idx="2"/>
          </p:nvPr>
        </p:nvSpPr>
        <p:spPr>
          <a:xfrm>
            <a:off x="442911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27" name="Google Shape;227;p176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8" name="Google Shape;228;p176"/>
          <p:cNvSpPr>
            <a:spLocks noGrp="1"/>
          </p:cNvSpPr>
          <p:nvPr>
            <p:ph type="pic" idx="3"/>
          </p:nvPr>
        </p:nvSpPr>
        <p:spPr>
          <a:xfrm>
            <a:off x="335963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29" name="Google Shape;229;p176"/>
          <p:cNvSpPr txBox="1">
            <a:spLocks noGrp="1"/>
          </p:cNvSpPr>
          <p:nvPr>
            <p:ph type="body" idx="4"/>
          </p:nvPr>
        </p:nvSpPr>
        <p:spPr>
          <a:xfrm>
            <a:off x="335963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0" name="Google Shape;230;p176"/>
          <p:cNvSpPr>
            <a:spLocks noGrp="1"/>
          </p:cNvSpPr>
          <p:nvPr>
            <p:ph type="pic" idx="5"/>
          </p:nvPr>
        </p:nvSpPr>
        <p:spPr>
          <a:xfrm>
            <a:off x="6276363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1" name="Google Shape;231;p176"/>
          <p:cNvSpPr txBox="1">
            <a:spLocks noGrp="1"/>
          </p:cNvSpPr>
          <p:nvPr>
            <p:ph type="body" idx="6"/>
          </p:nvPr>
        </p:nvSpPr>
        <p:spPr>
          <a:xfrm>
            <a:off x="627636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2" name="Google Shape;232;p176"/>
          <p:cNvSpPr>
            <a:spLocks noGrp="1"/>
          </p:cNvSpPr>
          <p:nvPr>
            <p:ph type="pic" idx="7"/>
          </p:nvPr>
        </p:nvSpPr>
        <p:spPr>
          <a:xfrm>
            <a:off x="919308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3" name="Google Shape;233;p176"/>
          <p:cNvSpPr txBox="1">
            <a:spLocks noGrp="1"/>
          </p:cNvSpPr>
          <p:nvPr>
            <p:ph type="body" idx="8"/>
          </p:nvPr>
        </p:nvSpPr>
        <p:spPr>
          <a:xfrm>
            <a:off x="919308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4" name="Google Shape;234;p176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7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7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">
  <p:cSld name="One Column Char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7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177"/>
          <p:cNvSpPr>
            <a:spLocks noGrp="1"/>
          </p:cNvSpPr>
          <p:nvPr>
            <p:ph type="chart" idx="2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177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7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17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7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Grey">
  <p:cSld name="Title Slide 1 Gre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1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1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1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1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1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Subtitle">
  <p:cSld name="Title and Content - Subtitl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8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8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741838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7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178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7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7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 - Subtitle">
  <p:cSld name="Title and Full Content - Subtitle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9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17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179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7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7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- Subtitle">
  <p:cSld name="One Column Content - Subtitl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0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180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" name="Google Shape;263;p180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18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8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Subtitle">
  <p:cSld name="Two Content - Subtitl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181"/>
          <p:cNvSpPr txBox="1">
            <a:spLocks noGrp="1"/>
          </p:cNvSpPr>
          <p:nvPr>
            <p:ph type="body" idx="2"/>
          </p:nvPr>
        </p:nvSpPr>
        <p:spPr>
          <a:xfrm>
            <a:off x="6275388" y="2103437"/>
            <a:ext cx="5473699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181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8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" name="Google Shape;271;p181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18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2"/>
          <p:cNvSpPr>
            <a:spLocks noGrp="1"/>
          </p:cNvSpPr>
          <p:nvPr>
            <p:ph type="pic" idx="2"/>
          </p:nvPr>
        </p:nvSpPr>
        <p:spPr>
          <a:xfrm>
            <a:off x="6096000" y="25638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76" name="Google Shape;276;p18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182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Google Shape;279;p182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18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8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3"/>
          <p:cNvSpPr txBox="1">
            <a:spLocks noGrp="1"/>
          </p:cNvSpPr>
          <p:nvPr>
            <p:ph type="body" idx="1"/>
          </p:nvPr>
        </p:nvSpPr>
        <p:spPr>
          <a:xfrm>
            <a:off x="442913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183"/>
          <p:cNvSpPr txBox="1">
            <a:spLocks noGrp="1"/>
          </p:cNvSpPr>
          <p:nvPr>
            <p:ph type="body" idx="2"/>
          </p:nvPr>
        </p:nvSpPr>
        <p:spPr>
          <a:xfrm>
            <a:off x="4332288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183"/>
          <p:cNvSpPr txBox="1">
            <a:spLocks noGrp="1"/>
          </p:cNvSpPr>
          <p:nvPr>
            <p:ph type="body" idx="3"/>
          </p:nvPr>
        </p:nvSpPr>
        <p:spPr>
          <a:xfrm>
            <a:off x="8220076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183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8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183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83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3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4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184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184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184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184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8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8" name="Google Shape;298;p184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184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84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5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185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185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185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185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185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9" name="Google Shape;309;p185"/>
          <p:cNvSpPr txBox="1">
            <a:spLocks noGrp="1"/>
          </p:cNvSpPr>
          <p:nvPr>
            <p:ph type="subTitle" idx="6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0" name="Google Shape;310;p18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8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6"/>
          <p:cNvSpPr>
            <a:spLocks noGrp="1"/>
          </p:cNvSpPr>
          <p:nvPr>
            <p:ph type="pic" idx="2"/>
          </p:nvPr>
        </p:nvSpPr>
        <p:spPr>
          <a:xfrm>
            <a:off x="442912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4" name="Google Shape;314;p186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186"/>
          <p:cNvSpPr>
            <a:spLocks noGrp="1"/>
          </p:cNvSpPr>
          <p:nvPr>
            <p:ph type="pic" idx="3"/>
          </p:nvPr>
        </p:nvSpPr>
        <p:spPr>
          <a:xfrm>
            <a:off x="4331494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6" name="Google Shape;316;p186"/>
          <p:cNvSpPr txBox="1">
            <a:spLocks noGrp="1"/>
          </p:cNvSpPr>
          <p:nvPr>
            <p:ph type="body" idx="4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186"/>
          <p:cNvSpPr>
            <a:spLocks noGrp="1"/>
          </p:cNvSpPr>
          <p:nvPr>
            <p:ph type="pic" idx="5"/>
          </p:nvPr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8" name="Google Shape;318;p186"/>
          <p:cNvSpPr txBox="1">
            <a:spLocks noGrp="1"/>
          </p:cNvSpPr>
          <p:nvPr>
            <p:ph type="body" idx="6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186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8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1" name="Google Shape;321;p186"/>
          <p:cNvSpPr txBox="1">
            <a:spLocks noGrp="1"/>
          </p:cNvSpPr>
          <p:nvPr>
            <p:ph type="subTitle" idx="7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2" name="Google Shape;322;p18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8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7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187"/>
          <p:cNvSpPr txBox="1">
            <a:spLocks noGrp="1"/>
          </p:cNvSpPr>
          <p:nvPr>
            <p:ph type="body" idx="2"/>
          </p:nvPr>
        </p:nvSpPr>
        <p:spPr>
          <a:xfrm>
            <a:off x="335819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187"/>
          <p:cNvSpPr txBox="1">
            <a:spLocks noGrp="1"/>
          </p:cNvSpPr>
          <p:nvPr>
            <p:ph type="body" idx="3"/>
          </p:nvPr>
        </p:nvSpPr>
        <p:spPr>
          <a:xfrm>
            <a:off x="627348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187"/>
          <p:cNvSpPr txBox="1">
            <a:spLocks noGrp="1"/>
          </p:cNvSpPr>
          <p:nvPr>
            <p:ph type="body" idx="4"/>
          </p:nvPr>
        </p:nvSpPr>
        <p:spPr>
          <a:xfrm>
            <a:off x="9188767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187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8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187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18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8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Dark Grey">
  <p:cSld name="Title Slide 1 Dark Gre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2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2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2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2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2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8"/>
          <p:cNvSpPr>
            <a:spLocks noGrp="1"/>
          </p:cNvSpPr>
          <p:nvPr>
            <p:ph type="pic" idx="2"/>
          </p:nvPr>
        </p:nvSpPr>
        <p:spPr>
          <a:xfrm>
            <a:off x="442912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36" name="Google Shape;336;p188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7" name="Google Shape;337;p188"/>
          <p:cNvSpPr>
            <a:spLocks noGrp="1"/>
          </p:cNvSpPr>
          <p:nvPr>
            <p:ph type="pic" idx="3"/>
          </p:nvPr>
        </p:nvSpPr>
        <p:spPr>
          <a:xfrm>
            <a:off x="3358197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38" name="Google Shape;338;p188"/>
          <p:cNvSpPr txBox="1">
            <a:spLocks noGrp="1"/>
          </p:cNvSpPr>
          <p:nvPr>
            <p:ph type="body" idx="4"/>
          </p:nvPr>
        </p:nvSpPr>
        <p:spPr>
          <a:xfrm>
            <a:off x="335819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9" name="Google Shape;339;p188"/>
          <p:cNvSpPr>
            <a:spLocks noGrp="1"/>
          </p:cNvSpPr>
          <p:nvPr>
            <p:ph type="pic" idx="5"/>
          </p:nvPr>
        </p:nvSpPr>
        <p:spPr>
          <a:xfrm>
            <a:off x="6273482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40" name="Google Shape;340;p188"/>
          <p:cNvSpPr txBox="1">
            <a:spLocks noGrp="1"/>
          </p:cNvSpPr>
          <p:nvPr>
            <p:ph type="body" idx="6"/>
          </p:nvPr>
        </p:nvSpPr>
        <p:spPr>
          <a:xfrm>
            <a:off x="627348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1" name="Google Shape;341;p188"/>
          <p:cNvSpPr>
            <a:spLocks noGrp="1"/>
          </p:cNvSpPr>
          <p:nvPr>
            <p:ph type="pic" idx="7"/>
          </p:nvPr>
        </p:nvSpPr>
        <p:spPr>
          <a:xfrm>
            <a:off x="9188767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42" name="Google Shape;342;p188"/>
          <p:cNvSpPr txBox="1">
            <a:spLocks noGrp="1"/>
          </p:cNvSpPr>
          <p:nvPr>
            <p:ph type="body" idx="8"/>
          </p:nvPr>
        </p:nvSpPr>
        <p:spPr>
          <a:xfrm>
            <a:off x="918876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3" name="Google Shape;343;p188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8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5" name="Google Shape;345;p188"/>
          <p:cNvSpPr txBox="1">
            <a:spLocks noGrp="1"/>
          </p:cNvSpPr>
          <p:nvPr>
            <p:ph type="subTitle" idx="9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18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8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9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189"/>
          <p:cNvSpPr>
            <a:spLocks noGrp="1"/>
          </p:cNvSpPr>
          <p:nvPr>
            <p:ph type="chart" idx="2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18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8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3" name="Google Shape;353;p189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8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and Chart">
  <p:cSld name="Infographic and Char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0"/>
          <p:cNvSpPr/>
          <p:nvPr/>
        </p:nvSpPr>
        <p:spPr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0"/>
          <p:cNvSpPr txBox="1">
            <a:spLocks noGrp="1"/>
          </p:cNvSpPr>
          <p:nvPr>
            <p:ph type="body" idx="1"/>
          </p:nvPr>
        </p:nvSpPr>
        <p:spPr>
          <a:xfrm>
            <a:off x="360370" y="2377440"/>
            <a:ext cx="361188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0"/>
              <a:buNone/>
              <a:defRPr sz="1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190"/>
          <p:cNvSpPr txBox="1">
            <a:spLocks noGrp="1"/>
          </p:cNvSpPr>
          <p:nvPr>
            <p:ph type="body" idx="2"/>
          </p:nvPr>
        </p:nvSpPr>
        <p:spPr>
          <a:xfrm>
            <a:off x="442914" y="3931920"/>
            <a:ext cx="3328986" cy="206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90"/>
          <p:cNvSpPr>
            <a:spLocks noGrp="1"/>
          </p:cNvSpPr>
          <p:nvPr>
            <p:ph type="chart" idx="3"/>
          </p:nvPr>
        </p:nvSpPr>
        <p:spPr>
          <a:xfrm>
            <a:off x="4327525" y="2095500"/>
            <a:ext cx="7421563" cy="407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190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9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19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9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Infographic">
  <p:cSld name="Three Content Infographic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1"/>
          <p:cNvSpPr txBox="1">
            <a:spLocks noGrp="1"/>
          </p:cNvSpPr>
          <p:nvPr>
            <p:ph type="body" idx="1"/>
          </p:nvPr>
        </p:nvSpPr>
        <p:spPr>
          <a:xfrm>
            <a:off x="442913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191"/>
          <p:cNvSpPr txBox="1">
            <a:spLocks noGrp="1"/>
          </p:cNvSpPr>
          <p:nvPr>
            <p:ph type="body" idx="2"/>
          </p:nvPr>
        </p:nvSpPr>
        <p:spPr>
          <a:xfrm>
            <a:off x="442913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None/>
              <a:defRPr sz="8500" b="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191"/>
          <p:cNvSpPr txBox="1">
            <a:spLocks noGrp="1"/>
          </p:cNvSpPr>
          <p:nvPr>
            <p:ph type="body" idx="3"/>
          </p:nvPr>
        </p:nvSpPr>
        <p:spPr>
          <a:xfrm>
            <a:off x="4327524" y="2095500"/>
            <a:ext cx="3533775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191"/>
          <p:cNvSpPr txBox="1">
            <a:spLocks noGrp="1"/>
          </p:cNvSpPr>
          <p:nvPr>
            <p:ph type="body" idx="4"/>
          </p:nvPr>
        </p:nvSpPr>
        <p:spPr>
          <a:xfrm>
            <a:off x="8222571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191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9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2" name="Google Shape;372;p191"/>
          <p:cNvSpPr txBox="1">
            <a:spLocks noGrp="1"/>
          </p:cNvSpPr>
          <p:nvPr>
            <p:ph type="body" idx="5"/>
          </p:nvPr>
        </p:nvSpPr>
        <p:spPr>
          <a:xfrm>
            <a:off x="4327525" y="3599542"/>
            <a:ext cx="3533775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191"/>
          <p:cNvSpPr txBox="1">
            <a:spLocks noGrp="1"/>
          </p:cNvSpPr>
          <p:nvPr>
            <p:ph type="body" idx="6"/>
          </p:nvPr>
        </p:nvSpPr>
        <p:spPr>
          <a:xfrm>
            <a:off x="8222571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19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9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Dark">
  <p:cSld name="One Column Content Dark">
    <p:bg>
      <p:bgPr>
        <a:solidFill>
          <a:srgbClr val="464646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2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9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9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9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9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Dark">
  <p:cSld name="One Column Chart Dark">
    <p:bg>
      <p:bgPr>
        <a:solidFill>
          <a:srgbClr val="464646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3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193"/>
          <p:cNvSpPr>
            <a:spLocks noGrp="1"/>
          </p:cNvSpPr>
          <p:nvPr>
            <p:ph type="chart" idx="2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193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93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93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9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 Dark">
  <p:cSld name="Title and Chart Dark">
    <p:bg>
      <p:bgPr>
        <a:solidFill>
          <a:srgbClr val="464646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4"/>
          <p:cNvSpPr>
            <a:spLocks noGrp="1"/>
          </p:cNvSpPr>
          <p:nvPr>
            <p:ph type="chart" idx="2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194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94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94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 Full">
  <p:cSld name="Quote 1 Image Full">
    <p:bg>
      <p:bgPr>
        <a:solidFill>
          <a:srgbClr val="DEDEDE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7" name="Google Shape;397;p195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4572000" cy="4572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spcFirstLastPara="1" wrap="square" lIns="438900" tIns="1440000" rIns="252000" bIns="180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195"/>
          <p:cNvSpPr/>
          <p:nvPr/>
        </p:nvSpPr>
        <p:spPr>
          <a:xfrm>
            <a:off x="442913" y="1623703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9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9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 Orange">
  <p:cSld name="Quote 1 Image Orange">
    <p:bg>
      <p:bgPr>
        <a:solidFill>
          <a:srgbClr val="D04A02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6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4" name="Google Shape;404;p196"/>
          <p:cNvSpPr txBox="1">
            <a:spLocks noGrp="1"/>
          </p:cNvSpPr>
          <p:nvPr>
            <p:ph type="body" idx="1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196"/>
          <p:cNvSpPr/>
          <p:nvPr/>
        </p:nvSpPr>
        <p:spPr>
          <a:xfrm>
            <a:off x="442913" y="687001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9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9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">
  <p:cSld name="Quote 1 Image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11" name="Google Shape;411;p197"/>
          <p:cNvSpPr txBox="1">
            <a:spLocks noGrp="1"/>
          </p:cNvSpPr>
          <p:nvPr>
            <p:ph type="body" idx="1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412" name="Google Shape;412;p197"/>
          <p:cNvSpPr/>
          <p:nvPr/>
        </p:nvSpPr>
        <p:spPr>
          <a:xfrm>
            <a:off x="442913" y="687001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4" name="Google Shape;414;p19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9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Grey">
  <p:cSld name="Title Slide All Grey">
    <p:bg>
      <p:bgPr>
        <a:solidFill>
          <a:srgbClr val="464646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3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3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8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418" name="Google Shape;418;p198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9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9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9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Orange">
  <p:cSld name="Quote 2 Orange">
    <p:bg>
      <p:bgPr>
        <a:solidFill>
          <a:srgbClr val="D04A02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9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99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9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9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9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Red">
  <p:cSld name="Quote 2 Red">
    <p:bg>
      <p:bgPr>
        <a:solidFill>
          <a:srgbClr val="E0301E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0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200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0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Rose">
  <p:cSld name="Quote 2 Rose">
    <p:bg>
      <p:bgPr>
        <a:solidFill>
          <a:srgbClr val="DB536A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1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201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0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0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Grey">
  <p:cSld name="Quote 2 Grey">
    <p:bg>
      <p:bgPr>
        <a:solidFill>
          <a:srgbClr val="464646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2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202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0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0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">
  <p:cSld name="Section Header Orange">
    <p:bg>
      <p:bgPr>
        <a:solidFill>
          <a:srgbClr val="D04A02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3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03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20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">
  <p:cSld name="Section Header Red">
    <p:bg>
      <p:bgPr>
        <a:solidFill>
          <a:srgbClr val="E0301E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4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04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0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">
  <p:cSld name="Section Header Rose">
    <p:bg>
      <p:bgPr>
        <a:solidFill>
          <a:srgbClr val="DB536A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5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05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6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06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0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 Manual">
  <p:cSld name="Section Header Orange Manual">
    <p:bg>
      <p:bgPr>
        <a:solidFill>
          <a:srgbClr val="D04A0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7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0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White">
  <p:cSld name="Title Slide All Whit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4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4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6" name="Google Shape;56;p1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 Manual">
  <p:cSld name="Section Header Red Manual">
    <p:bg>
      <p:bgPr>
        <a:solidFill>
          <a:srgbClr val="E0301E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8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0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 Manual">
  <p:cSld name="Section Header Rose Manual">
    <p:bg>
      <p:bgPr>
        <a:solidFill>
          <a:srgbClr val="DB536A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9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 Manual">
  <p:cSld name="Section Header Grey Manual">
    <p:bg>
      <p:bgPr>
        <a:solidFill>
          <a:srgbClr val="464646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0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1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1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4" name="Google Shape;474;p21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8" name="Google Shape;478;p21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1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">
  <p:cSld name="Thank You Dark">
    <p:bg>
      <p:bgPr>
        <a:solidFill>
          <a:srgbClr val="464646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3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13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eorgia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1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13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21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13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14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14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sz="5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1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14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21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4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ork Showcase Cover">
  <p:cSld name="Work Showcase Cover">
    <p:bg>
      <p:bgPr>
        <a:solidFill>
          <a:srgbClr val="33333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24"/>
          <p:cNvSpPr txBox="1">
            <a:spLocks noGrp="1"/>
          </p:cNvSpPr>
          <p:nvPr>
            <p:ph type="title"/>
          </p:nvPr>
        </p:nvSpPr>
        <p:spPr>
          <a:xfrm>
            <a:off x="412751" y="577004"/>
            <a:ext cx="4500717" cy="114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Georgia"/>
              <a:buNone/>
              <a:defRPr sz="3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body" idx="1"/>
          </p:nvPr>
        </p:nvSpPr>
        <p:spPr>
          <a:xfrm>
            <a:off x="415926" y="2991110"/>
            <a:ext cx="3544183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lt1"/>
              </a:buClr>
              <a:buSzPts val="933"/>
              <a:buNone/>
              <a:defRPr sz="933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3" name="Google Shape;533;p24"/>
          <p:cNvSpPr txBox="1">
            <a:spLocks noGrp="1"/>
          </p:cNvSpPr>
          <p:nvPr>
            <p:ph type="body" idx="3"/>
          </p:nvPr>
        </p:nvSpPr>
        <p:spPr>
          <a:xfrm>
            <a:off x="415926" y="3733629"/>
            <a:ext cx="3544183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lt1"/>
              </a:buClr>
              <a:buSzPts val="933"/>
              <a:buNone/>
              <a:defRPr sz="933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4" name="Google Shape;534;p24"/>
          <p:cNvCxnSpPr/>
          <p:nvPr/>
        </p:nvCxnSpPr>
        <p:spPr>
          <a:xfrm rot="10800000" flipH="1">
            <a:off x="415926" y="3521635"/>
            <a:ext cx="784941" cy="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3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Georgia"/>
              <a:buNone/>
              <a:defRPr sz="4267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410953" y="1505626"/>
            <a:ext cx="5676323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ftr" idx="11"/>
          </p:nvPr>
        </p:nvSpPr>
        <p:spPr>
          <a:xfrm>
            <a:off x="402227" y="7672845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ldNum" idx="12"/>
          </p:nvPr>
        </p:nvSpPr>
        <p:spPr>
          <a:xfrm>
            <a:off x="8824860" y="7277834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body" idx="2"/>
          </p:nvPr>
        </p:nvSpPr>
        <p:spPr>
          <a:xfrm>
            <a:off x="412752" y="507141"/>
            <a:ext cx="4565649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body" idx="3"/>
          </p:nvPr>
        </p:nvSpPr>
        <p:spPr>
          <a:xfrm>
            <a:off x="9159575" y="5999538"/>
            <a:ext cx="2587912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46" descr="C:\Users\OFFICE~1\AppData\Local\Temp\vmware-Office ROI\VMwareDnD\d95b34d1\pwc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457" y="5527690"/>
            <a:ext cx="1024128" cy="77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5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4575812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60" name="Google Shape;60;p155"/>
          <p:cNvSpPr/>
          <p:nvPr/>
        </p:nvSpPr>
        <p:spPr>
          <a:xfrm>
            <a:off x="0" y="0"/>
            <a:ext cx="6096000" cy="45758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5"/>
          <p:cNvSpPr/>
          <p:nvPr/>
        </p:nvSpPr>
        <p:spPr>
          <a:xfrm>
            <a:off x="0" y="4575812"/>
            <a:ext cx="6096000" cy="2282188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5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700" cy="20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5"/>
          <p:cNvSpPr txBox="1">
            <a:spLocks noGrp="1"/>
          </p:cNvSpPr>
          <p:nvPr>
            <p:ph type="subTitle" idx="1"/>
          </p:nvPr>
        </p:nvSpPr>
        <p:spPr>
          <a:xfrm>
            <a:off x="442913" y="5101594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4" name="Google Shape;64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737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">
  <p:cSld name="Title Slide Black">
    <p:bg>
      <p:bgPr>
        <a:solidFill>
          <a:schemeClr val="dk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"/>
          <p:cNvSpPr txBox="1"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267"/>
              <a:buFont typeface="Georgia"/>
              <a:buNone/>
              <a:defRPr sz="4267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47"/>
          <p:cNvSpPr txBox="1">
            <a:spLocks noGrp="1"/>
          </p:cNvSpPr>
          <p:nvPr>
            <p:ph type="subTitle" idx="1"/>
          </p:nvPr>
        </p:nvSpPr>
        <p:spPr>
          <a:xfrm>
            <a:off x="410953" y="1505626"/>
            <a:ext cx="5676323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4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7"/>
          <p:cNvSpPr txBox="1">
            <a:spLocks noGrp="1"/>
          </p:cNvSpPr>
          <p:nvPr>
            <p:ph type="ftr" idx="11"/>
          </p:nvPr>
        </p:nvSpPr>
        <p:spPr>
          <a:xfrm>
            <a:off x="255097" y="7645447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47"/>
          <p:cNvSpPr txBox="1">
            <a:spLocks noGrp="1"/>
          </p:cNvSpPr>
          <p:nvPr>
            <p:ph type="sldNum" idx="12"/>
          </p:nvPr>
        </p:nvSpPr>
        <p:spPr>
          <a:xfrm>
            <a:off x="8934451" y="7236738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6" name="Google Shape;556;p47"/>
          <p:cNvSpPr txBox="1">
            <a:spLocks noGrp="1"/>
          </p:cNvSpPr>
          <p:nvPr>
            <p:ph type="body" idx="2"/>
          </p:nvPr>
        </p:nvSpPr>
        <p:spPr>
          <a:xfrm>
            <a:off x="412752" y="507141"/>
            <a:ext cx="4565649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47"/>
          <p:cNvSpPr txBox="1">
            <a:spLocks noGrp="1"/>
          </p:cNvSpPr>
          <p:nvPr>
            <p:ph type="body" idx="3"/>
          </p:nvPr>
        </p:nvSpPr>
        <p:spPr>
          <a:xfrm>
            <a:off x="9159575" y="5999538"/>
            <a:ext cx="2587912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47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47" descr="C:\Users\OFFICE~1\AppData\Local\Temp\vmware-Office ROI\VMwareDnD\d95b34d1\pwc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457" y="5527690"/>
            <a:ext cx="1024128" cy="77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hite">
  <p:cSld name="Title Slide White"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267"/>
              <a:buFont typeface="Georgia"/>
              <a:buNone/>
              <a:defRPr sz="4267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48"/>
          <p:cNvSpPr txBox="1">
            <a:spLocks noGrp="1"/>
          </p:cNvSpPr>
          <p:nvPr>
            <p:ph type="subTitle" idx="1"/>
          </p:nvPr>
        </p:nvSpPr>
        <p:spPr>
          <a:xfrm>
            <a:off x="410953" y="1505626"/>
            <a:ext cx="5676323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48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48"/>
          <p:cNvSpPr txBox="1">
            <a:spLocks noGrp="1"/>
          </p:cNvSpPr>
          <p:nvPr>
            <p:ph type="ftr" idx="11"/>
          </p:nvPr>
        </p:nvSpPr>
        <p:spPr>
          <a:xfrm>
            <a:off x="402227" y="7700242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48"/>
          <p:cNvSpPr txBox="1">
            <a:spLocks noGrp="1"/>
          </p:cNvSpPr>
          <p:nvPr>
            <p:ph type="sldNum" idx="12"/>
          </p:nvPr>
        </p:nvSpPr>
        <p:spPr>
          <a:xfrm>
            <a:off x="8907053" y="733263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6" name="Google Shape;566;p48"/>
          <p:cNvSpPr txBox="1">
            <a:spLocks noGrp="1"/>
          </p:cNvSpPr>
          <p:nvPr>
            <p:ph type="body" idx="2"/>
          </p:nvPr>
        </p:nvSpPr>
        <p:spPr>
          <a:xfrm>
            <a:off x="412752" y="507141"/>
            <a:ext cx="4565649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3"/>
          </p:nvPr>
        </p:nvSpPr>
        <p:spPr>
          <a:xfrm>
            <a:off x="9159575" y="5999538"/>
            <a:ext cx="2587912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8" name="Google Shape;568;p48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454" y="5516292"/>
            <a:ext cx="1032969" cy="79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ead">
  <p:cSld name="Chapter Head">
    <p:bg>
      <p:bgPr>
        <a:solidFill>
          <a:schemeClr val="dk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>
            <a:spLocks noGrp="1"/>
          </p:cNvSpPr>
          <p:nvPr>
            <p:ph type="title"/>
          </p:nvPr>
        </p:nvSpPr>
        <p:spPr>
          <a:xfrm>
            <a:off x="412749" y="163553"/>
            <a:ext cx="11779251" cy="16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00"/>
              <a:buFont typeface="Georgia"/>
              <a:buNone/>
              <a:defRPr sz="10400" b="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49"/>
          <p:cNvSpPr txBox="1">
            <a:spLocks noGrp="1"/>
          </p:cNvSpPr>
          <p:nvPr>
            <p:ph type="body" idx="1"/>
          </p:nvPr>
        </p:nvSpPr>
        <p:spPr>
          <a:xfrm>
            <a:off x="412751" y="1595243"/>
            <a:ext cx="103632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9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49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49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6" name="Google Shape;576;p49"/>
          <p:cNvSpPr txBox="1">
            <a:spLocks noGrp="1"/>
          </p:cNvSpPr>
          <p:nvPr>
            <p:ph type="body" idx="2"/>
          </p:nvPr>
        </p:nvSpPr>
        <p:spPr>
          <a:xfrm>
            <a:off x="412751" y="4986981"/>
            <a:ext cx="2526691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49"/>
          <p:cNvSpPr txBox="1">
            <a:spLocks noGrp="1"/>
          </p:cNvSpPr>
          <p:nvPr>
            <p:ph type="body" idx="3"/>
          </p:nvPr>
        </p:nvSpPr>
        <p:spPr>
          <a:xfrm>
            <a:off x="3314700" y="4986981"/>
            <a:ext cx="2489027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8" name="Google Shape;578;p49"/>
          <p:cNvSpPr txBox="1">
            <a:spLocks noGrp="1"/>
          </p:cNvSpPr>
          <p:nvPr>
            <p:ph type="body" idx="4"/>
          </p:nvPr>
        </p:nvSpPr>
        <p:spPr>
          <a:xfrm>
            <a:off x="6181729" y="4986981"/>
            <a:ext cx="268224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79" name="Google Shape;579;p49"/>
          <p:cNvCxnSpPr/>
          <p:nvPr/>
        </p:nvCxnSpPr>
        <p:spPr>
          <a:xfrm>
            <a:off x="6007101" y="4927601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p49"/>
          <p:cNvCxnSpPr/>
          <p:nvPr/>
        </p:nvCxnSpPr>
        <p:spPr>
          <a:xfrm>
            <a:off x="3136901" y="4927601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1" name="Google Shape;581;p49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ead Simple">
  <p:cSld name="Chapter Head Simple">
    <p:bg>
      <p:bgPr>
        <a:solidFill>
          <a:schemeClr val="dk1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"/>
          <p:cNvSpPr txBox="1">
            <a:spLocks noGrp="1"/>
          </p:cNvSpPr>
          <p:nvPr>
            <p:ph type="body" idx="1"/>
          </p:nvPr>
        </p:nvSpPr>
        <p:spPr>
          <a:xfrm>
            <a:off x="412751" y="1595243"/>
            <a:ext cx="103632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5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5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5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7" name="Google Shape;587;p50"/>
          <p:cNvSpPr txBox="1">
            <a:spLocks noGrp="1"/>
          </p:cNvSpPr>
          <p:nvPr>
            <p:ph type="title"/>
          </p:nvPr>
        </p:nvSpPr>
        <p:spPr>
          <a:xfrm>
            <a:off x="412749" y="163553"/>
            <a:ext cx="11779251" cy="16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00"/>
              <a:buFont typeface="Georgia"/>
              <a:buNone/>
              <a:defRPr sz="10400" b="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50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dk1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407334" y="2894378"/>
            <a:ext cx="1177925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Georgia"/>
              <a:buNone/>
              <a:defRPr sz="26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51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51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51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95" name="Google Shape;595;p51"/>
          <p:cNvCxnSpPr/>
          <p:nvPr/>
        </p:nvCxnSpPr>
        <p:spPr>
          <a:xfrm rot="10800000">
            <a:off x="6096000" y="2247376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6" name="Google Shape;596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8379" y="1843671"/>
            <a:ext cx="595239" cy="51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3">
  <p:cSld name="Section Header 3">
    <p:bg>
      <p:bgPr>
        <a:solidFill>
          <a:schemeClr val="lt1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>
            <a:spLocks noGrp="1"/>
          </p:cNvSpPr>
          <p:nvPr>
            <p:ph type="pic" idx="2"/>
          </p:nvPr>
        </p:nvSpPr>
        <p:spPr>
          <a:xfrm>
            <a:off x="4108452" y="0"/>
            <a:ext cx="80898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9" name="Google Shape;599;p52"/>
          <p:cNvSpPr txBox="1">
            <a:spLocks noGrp="1"/>
          </p:cNvSpPr>
          <p:nvPr>
            <p:ph type="title"/>
          </p:nvPr>
        </p:nvSpPr>
        <p:spPr>
          <a:xfrm>
            <a:off x="407335" y="2848534"/>
            <a:ext cx="3277767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 sz="2667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52"/>
          <p:cNvSpPr txBox="1">
            <a:spLocks noGrp="1"/>
          </p:cNvSpPr>
          <p:nvPr>
            <p:ph type="body" idx="1"/>
          </p:nvPr>
        </p:nvSpPr>
        <p:spPr>
          <a:xfrm>
            <a:off x="415927" y="4376928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52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52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52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04" name="Google Shape;604;p52"/>
          <p:cNvGrpSpPr/>
          <p:nvPr/>
        </p:nvGrpSpPr>
        <p:grpSpPr>
          <a:xfrm>
            <a:off x="4052570" y="-7783"/>
            <a:ext cx="180811" cy="6864159"/>
            <a:chOff x="3039428" y="-5837"/>
            <a:chExt cx="135608" cy="5148119"/>
          </a:xfrm>
        </p:grpSpPr>
        <p:sp>
          <p:nvSpPr>
            <p:cNvPr id="605" name="Google Shape;605;p52"/>
            <p:cNvSpPr/>
            <p:nvPr/>
          </p:nvSpPr>
          <p:spPr>
            <a:xfrm rot="5400000">
              <a:off x="2992932" y="2522999"/>
              <a:ext cx="228599" cy="13560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2"/>
            <p:cNvSpPr/>
            <p:nvPr/>
          </p:nvSpPr>
          <p:spPr>
            <a:xfrm rot="-5400000">
              <a:off x="550555" y="2518612"/>
              <a:ext cx="5148119" cy="99220"/>
            </a:xfrm>
            <a:custGeom>
              <a:avLst/>
              <a:gdLst/>
              <a:ahLst/>
              <a:cxnLst/>
              <a:rect l="l" t="t" r="r" b="b"/>
              <a:pathLst>
                <a:path w="10023" h="10197" extrusionOk="0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Photo">
  <p:cSld name="Experience Photo">
    <p:bg>
      <p:bgPr>
        <a:solidFill>
          <a:schemeClr val="dk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53"/>
          <p:cNvSpPr txBox="1">
            <a:spLocks noGrp="1"/>
          </p:cNvSpPr>
          <p:nvPr>
            <p:ph type="title"/>
          </p:nvPr>
        </p:nvSpPr>
        <p:spPr>
          <a:xfrm>
            <a:off x="410043" y="2958545"/>
            <a:ext cx="11371916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Georgia"/>
              <a:buNone/>
              <a:defRPr sz="42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53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53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53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13" name="Google Shape;613;p53"/>
          <p:cNvCxnSpPr/>
          <p:nvPr/>
        </p:nvCxnSpPr>
        <p:spPr>
          <a:xfrm rot="10800000">
            <a:off x="6096000" y="2421542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4" name="Google Shape;614;p53"/>
          <p:cNvSpPr txBox="1">
            <a:spLocks noGrp="1"/>
          </p:cNvSpPr>
          <p:nvPr>
            <p:ph type="body" idx="1"/>
          </p:nvPr>
        </p:nvSpPr>
        <p:spPr>
          <a:xfrm>
            <a:off x="914400" y="2264428"/>
            <a:ext cx="103632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2">
  <p:cSld name="Experience 2">
    <p:bg>
      <p:bgPr>
        <a:solidFill>
          <a:schemeClr val="lt1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/>
          <p:nvPr/>
        </p:nvSpPr>
        <p:spPr>
          <a:xfrm rot="5400000">
            <a:off x="-306694" y="306694"/>
            <a:ext cx="6858001" cy="6244612"/>
          </a:xfrm>
          <a:custGeom>
            <a:avLst/>
            <a:gdLst/>
            <a:ahLst/>
            <a:cxnLst/>
            <a:rect l="l" t="t" r="r" b="b"/>
            <a:pathLst>
              <a:path w="5143501" h="4683459" extrusionOk="0">
                <a:moveTo>
                  <a:pt x="0" y="4683459"/>
                </a:moveTo>
                <a:lnTo>
                  <a:pt x="0" y="101289"/>
                </a:lnTo>
                <a:lnTo>
                  <a:pt x="2503420" y="98908"/>
                </a:lnTo>
                <a:lnTo>
                  <a:pt x="2583072" y="0"/>
                </a:lnTo>
                <a:lnTo>
                  <a:pt x="2688919" y="101289"/>
                </a:lnTo>
                <a:lnTo>
                  <a:pt x="5143501" y="101289"/>
                </a:lnTo>
                <a:lnTo>
                  <a:pt x="5143501" y="4683459"/>
                </a:lnTo>
                <a:lnTo>
                  <a:pt x="0" y="468345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4"/>
          <p:cNvSpPr txBox="1">
            <a:spLocks noGrp="1"/>
          </p:cNvSpPr>
          <p:nvPr>
            <p:ph type="title"/>
          </p:nvPr>
        </p:nvSpPr>
        <p:spPr>
          <a:xfrm>
            <a:off x="925860" y="2647073"/>
            <a:ext cx="4528457" cy="131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67"/>
              <a:buFont typeface="Georgia"/>
              <a:buNone/>
              <a:defRPr sz="4267" b="0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54"/>
          <p:cNvSpPr txBox="1">
            <a:spLocks noGrp="1"/>
          </p:cNvSpPr>
          <p:nvPr>
            <p:ph type="body" idx="1"/>
          </p:nvPr>
        </p:nvSpPr>
        <p:spPr>
          <a:xfrm>
            <a:off x="1506791" y="4580283"/>
            <a:ext cx="3260008" cy="20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13245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Noto Sans Symbols"/>
              <a:buChar char="▪"/>
              <a:defRPr sz="1333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5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5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2" name="Google Shape;622;p54"/>
          <p:cNvSpPr txBox="1">
            <a:spLocks noGrp="1"/>
          </p:cNvSpPr>
          <p:nvPr>
            <p:ph type="body" idx="2"/>
          </p:nvPr>
        </p:nvSpPr>
        <p:spPr>
          <a:xfrm>
            <a:off x="1479291" y="1216027"/>
            <a:ext cx="3260008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54"/>
          <p:cNvSpPr txBox="1">
            <a:spLocks noGrp="1"/>
          </p:cNvSpPr>
          <p:nvPr>
            <p:ph type="body" idx="3"/>
          </p:nvPr>
        </p:nvSpPr>
        <p:spPr>
          <a:xfrm>
            <a:off x="7532329" y="4580283"/>
            <a:ext cx="3260008" cy="20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13245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Noto Sans Symbols"/>
              <a:buChar char="▪"/>
              <a:defRPr sz="1333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54"/>
          <p:cNvSpPr txBox="1">
            <a:spLocks noGrp="1"/>
          </p:cNvSpPr>
          <p:nvPr>
            <p:ph type="body" idx="4"/>
          </p:nvPr>
        </p:nvSpPr>
        <p:spPr>
          <a:xfrm>
            <a:off x="7532329" y="1216027"/>
            <a:ext cx="3260008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54"/>
          <p:cNvSpPr txBox="1">
            <a:spLocks noGrp="1"/>
          </p:cNvSpPr>
          <p:nvPr>
            <p:ph type="body" idx="5"/>
          </p:nvPr>
        </p:nvSpPr>
        <p:spPr>
          <a:xfrm>
            <a:off x="6829354" y="2647073"/>
            <a:ext cx="4665961" cy="131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26" name="Google Shape;626;p54"/>
          <p:cNvCxnSpPr/>
          <p:nvPr/>
        </p:nvCxnSpPr>
        <p:spPr>
          <a:xfrm rot="10800000">
            <a:off x="3067508" y="2000797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7" name="Google Shape;627;p54"/>
          <p:cNvCxnSpPr/>
          <p:nvPr/>
        </p:nvCxnSpPr>
        <p:spPr>
          <a:xfrm rot="10800000">
            <a:off x="9177208" y="2000798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8" name="Google Shape;628;p54"/>
          <p:cNvCxnSpPr/>
          <p:nvPr/>
        </p:nvCxnSpPr>
        <p:spPr>
          <a:xfrm rot="10800000">
            <a:off x="3067508" y="3836446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p54"/>
          <p:cNvCxnSpPr/>
          <p:nvPr/>
        </p:nvCxnSpPr>
        <p:spPr>
          <a:xfrm rot="10800000">
            <a:off x="9177208" y="3836448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0" name="Google Shape;630;p54"/>
          <p:cNvSpPr/>
          <p:nvPr/>
        </p:nvSpPr>
        <p:spPr>
          <a:xfrm rot="-5400000">
            <a:off x="2751260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3">
  <p:cSld name="Experience 3">
    <p:bg>
      <p:bgPr>
        <a:solidFill>
          <a:srgbClr val="333332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"/>
          <p:cNvSpPr>
            <a:spLocks noGrp="1"/>
          </p:cNvSpPr>
          <p:nvPr>
            <p:ph type="pic" idx="2"/>
          </p:nvPr>
        </p:nvSpPr>
        <p:spPr>
          <a:xfrm>
            <a:off x="4090747" y="2285563"/>
            <a:ext cx="4042611" cy="2282563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55"/>
          <p:cNvSpPr>
            <a:spLocks noGrp="1"/>
          </p:cNvSpPr>
          <p:nvPr>
            <p:ph type="pic" idx="3"/>
          </p:nvPr>
        </p:nvSpPr>
        <p:spPr>
          <a:xfrm>
            <a:off x="4090747" y="0"/>
            <a:ext cx="4042611" cy="2282563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55"/>
          <p:cNvSpPr>
            <a:spLocks noGrp="1"/>
          </p:cNvSpPr>
          <p:nvPr>
            <p:ph type="pic" idx="4"/>
          </p:nvPr>
        </p:nvSpPr>
        <p:spPr>
          <a:xfrm>
            <a:off x="4090747" y="4571124"/>
            <a:ext cx="4042611" cy="2282563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55"/>
          <p:cNvSpPr txBox="1">
            <a:spLocks noGrp="1"/>
          </p:cNvSpPr>
          <p:nvPr>
            <p:ph type="title"/>
          </p:nvPr>
        </p:nvSpPr>
        <p:spPr>
          <a:xfrm>
            <a:off x="260279" y="2151851"/>
            <a:ext cx="3568771" cy="33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33"/>
              <a:buFont typeface="Georgia"/>
              <a:buNone/>
              <a:defRPr sz="2133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55"/>
          <p:cNvSpPr txBox="1">
            <a:spLocks noGrp="1"/>
          </p:cNvSpPr>
          <p:nvPr>
            <p:ph type="body" idx="1"/>
          </p:nvPr>
        </p:nvSpPr>
        <p:spPr>
          <a:xfrm>
            <a:off x="246580" y="4648720"/>
            <a:ext cx="3582469" cy="15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Noto Sans Symbols"/>
              <a:buNone/>
              <a:defRPr sz="933" b="1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5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55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55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0" name="Google Shape;640;p55"/>
          <p:cNvSpPr>
            <a:spLocks noGrp="1"/>
          </p:cNvSpPr>
          <p:nvPr>
            <p:ph type="pic" idx="5"/>
          </p:nvPr>
        </p:nvSpPr>
        <p:spPr>
          <a:xfrm>
            <a:off x="8125483" y="0"/>
            <a:ext cx="406651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55"/>
          <p:cNvSpPr/>
          <p:nvPr/>
        </p:nvSpPr>
        <p:spPr>
          <a:xfrm rot="-5400000">
            <a:off x="738730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allery Callouts">
  <p:cSld name="Gallery Callouts"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6"/>
          <p:cNvSpPr>
            <a:spLocks noGrp="1"/>
          </p:cNvSpPr>
          <p:nvPr>
            <p:ph type="pic" idx="2"/>
          </p:nvPr>
        </p:nvSpPr>
        <p:spPr>
          <a:xfrm>
            <a:off x="-1" y="-13698"/>
            <a:ext cx="6340399" cy="68716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4" name="Google Shape;644;p5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5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56"/>
          <p:cNvSpPr txBox="1"/>
          <p:nvPr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 Digital Services</a:t>
            </a:r>
            <a:endParaRPr/>
          </a:p>
        </p:txBody>
      </p:sp>
      <p:sp>
        <p:nvSpPr>
          <p:cNvPr id="647" name="Google Shape;647;p5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8" name="Google Shape;648;p56"/>
          <p:cNvSpPr txBox="1">
            <a:spLocks noGrp="1"/>
          </p:cNvSpPr>
          <p:nvPr>
            <p:ph type="body" idx="1"/>
          </p:nvPr>
        </p:nvSpPr>
        <p:spPr>
          <a:xfrm>
            <a:off x="415926" y="5906188"/>
            <a:ext cx="3544183" cy="2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49" name="Google Shape;649;p56"/>
          <p:cNvCxnSpPr/>
          <p:nvPr/>
        </p:nvCxnSpPr>
        <p:spPr>
          <a:xfrm>
            <a:off x="415926" y="5694197"/>
            <a:ext cx="3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0" name="Google Shape;650;p56"/>
          <p:cNvSpPr>
            <a:spLocks noGrp="1"/>
          </p:cNvSpPr>
          <p:nvPr>
            <p:ph type="pic" idx="3"/>
          </p:nvPr>
        </p:nvSpPr>
        <p:spPr>
          <a:xfrm>
            <a:off x="6342239" y="-8965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1" name="Google Shape;651;p56"/>
          <p:cNvSpPr>
            <a:spLocks noGrp="1"/>
          </p:cNvSpPr>
          <p:nvPr>
            <p:ph type="pic" idx="4"/>
          </p:nvPr>
        </p:nvSpPr>
        <p:spPr>
          <a:xfrm>
            <a:off x="6342239" y="1707249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2" name="Google Shape;652;p56"/>
          <p:cNvSpPr>
            <a:spLocks noGrp="1"/>
          </p:cNvSpPr>
          <p:nvPr>
            <p:ph type="pic" idx="5"/>
          </p:nvPr>
        </p:nvSpPr>
        <p:spPr>
          <a:xfrm>
            <a:off x="6342239" y="3423462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3" name="Google Shape;653;p56"/>
          <p:cNvSpPr>
            <a:spLocks noGrp="1"/>
          </p:cNvSpPr>
          <p:nvPr>
            <p:ph type="pic" idx="6"/>
          </p:nvPr>
        </p:nvSpPr>
        <p:spPr>
          <a:xfrm>
            <a:off x="6342239" y="5136501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654" name="Google Shape;654;p56"/>
          <p:cNvCxnSpPr/>
          <p:nvPr/>
        </p:nvCxnSpPr>
        <p:spPr>
          <a:xfrm>
            <a:off x="6340397" y="-12699"/>
            <a:ext cx="0" cy="6876288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">
  <p:cSld name="Title Slide Lines">
    <p:bg>
      <p:bgPr>
        <a:solidFill>
          <a:srgbClr val="DEDED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68" name="Google Shape;68;p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9" name="Google Shape;69;p156"/>
            <p:cNvGrpSpPr/>
            <p:nvPr/>
          </p:nvGrpSpPr>
          <p:grpSpPr>
            <a:xfrm>
              <a:off x="0" y="0"/>
              <a:ext cx="12192000" cy="6858000"/>
              <a:chOff x="152400" y="152400"/>
              <a:chExt cx="12196763" cy="6862763"/>
            </a:xfrm>
          </p:grpSpPr>
          <p:sp>
            <p:nvSpPr>
              <p:cNvPr id="70" name="Google Shape;70;p156"/>
              <p:cNvSpPr/>
              <p:nvPr/>
            </p:nvSpPr>
            <p:spPr>
              <a:xfrm>
                <a:off x="152400" y="3775075"/>
                <a:ext cx="9142413" cy="777875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163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6"/>
              <p:cNvSpPr/>
              <p:nvPr/>
            </p:nvSpPr>
            <p:spPr>
              <a:xfrm>
                <a:off x="152400" y="152400"/>
                <a:ext cx="12196763" cy="6862763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14399" extrusionOk="0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2" name="Google Shape;72;p15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56"/>
          <p:cNvSpPr txBox="1">
            <a:spLocks noGrp="1"/>
          </p:cNvSpPr>
          <p:nvPr>
            <p:ph type="subTitle" idx="1"/>
          </p:nvPr>
        </p:nvSpPr>
        <p:spPr>
          <a:xfrm>
            <a:off x="442914" y="3713607"/>
            <a:ext cx="5473699" cy="59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6"/>
          <p:cNvSpPr txBox="1">
            <a:spLocks noGrp="1"/>
          </p:cNvSpPr>
          <p:nvPr>
            <p:ph type="ctrTitle"/>
          </p:nvPr>
        </p:nvSpPr>
        <p:spPr>
          <a:xfrm>
            <a:off x="442914" y="428624"/>
            <a:ext cx="7418386" cy="18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5">
  <p:cSld name="Experience 5">
    <p:bg>
      <p:bgPr>
        <a:solidFill>
          <a:schemeClr val="lt1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7"/>
          <p:cNvSpPr txBox="1">
            <a:spLocks noGrp="1"/>
          </p:cNvSpPr>
          <p:nvPr>
            <p:ph type="title"/>
          </p:nvPr>
        </p:nvSpPr>
        <p:spPr>
          <a:xfrm>
            <a:off x="407335" y="2481867"/>
            <a:ext cx="3277767" cy="33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Georgia"/>
              <a:buNone/>
              <a:defRPr sz="2133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57"/>
          <p:cNvSpPr txBox="1">
            <a:spLocks noGrp="1"/>
          </p:cNvSpPr>
          <p:nvPr>
            <p:ph type="body" idx="1"/>
          </p:nvPr>
        </p:nvSpPr>
        <p:spPr>
          <a:xfrm>
            <a:off x="415927" y="4566211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5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57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57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61" name="Google Shape;661;p57"/>
          <p:cNvCxnSpPr/>
          <p:nvPr/>
        </p:nvCxnSpPr>
        <p:spPr>
          <a:xfrm>
            <a:off x="8103559" y="586683"/>
            <a:ext cx="0" cy="573849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57"/>
          <p:cNvSpPr/>
          <p:nvPr/>
        </p:nvSpPr>
        <p:spPr>
          <a:xfrm rot="-5400000">
            <a:off x="737555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6">
  <p:cSld name="Experience 6">
    <p:bg>
      <p:bgPr>
        <a:solidFill>
          <a:srgbClr val="333332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58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58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7" name="Google Shape;667;p58"/>
          <p:cNvSpPr txBox="1">
            <a:spLocks noGrp="1"/>
          </p:cNvSpPr>
          <p:nvPr>
            <p:ph type="title"/>
          </p:nvPr>
        </p:nvSpPr>
        <p:spPr>
          <a:xfrm>
            <a:off x="412751" y="2362252"/>
            <a:ext cx="3538191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Georgia"/>
              <a:buNone/>
              <a:defRPr sz="26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58"/>
          <p:cNvSpPr txBox="1">
            <a:spLocks noGrp="1"/>
          </p:cNvSpPr>
          <p:nvPr>
            <p:ph type="body" idx="1"/>
          </p:nvPr>
        </p:nvSpPr>
        <p:spPr>
          <a:xfrm>
            <a:off x="412751" y="3721680"/>
            <a:ext cx="3130551" cy="18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58"/>
          <p:cNvSpPr/>
          <p:nvPr/>
        </p:nvSpPr>
        <p:spPr>
          <a:xfrm rot="-5400000">
            <a:off x="737555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7">
  <p:cSld name="Experience 7">
    <p:bg>
      <p:bgPr>
        <a:solidFill>
          <a:srgbClr val="33333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9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59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59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4" name="Google Shape;674;p59"/>
          <p:cNvSpPr txBox="1">
            <a:spLocks noGrp="1"/>
          </p:cNvSpPr>
          <p:nvPr>
            <p:ph type="title"/>
          </p:nvPr>
        </p:nvSpPr>
        <p:spPr>
          <a:xfrm>
            <a:off x="412751" y="3033486"/>
            <a:ext cx="3538191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Georgia"/>
              <a:buNone/>
              <a:defRPr sz="26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59"/>
          <p:cNvSpPr txBox="1">
            <a:spLocks noGrp="1"/>
          </p:cNvSpPr>
          <p:nvPr>
            <p:ph type="body" idx="1"/>
          </p:nvPr>
        </p:nvSpPr>
        <p:spPr>
          <a:xfrm>
            <a:off x="415925" y="4084179"/>
            <a:ext cx="3260008" cy="20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59"/>
          <p:cNvSpPr/>
          <p:nvPr/>
        </p:nvSpPr>
        <p:spPr>
          <a:xfrm rot="-5400000">
            <a:off x="737555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4">
  <p:cSld name="Section Header 4">
    <p:bg>
      <p:bgPr>
        <a:solidFill>
          <a:schemeClr val="lt1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>
            <a:spLocks noGrp="1"/>
          </p:cNvSpPr>
          <p:nvPr>
            <p:ph type="pic" idx="2"/>
          </p:nvPr>
        </p:nvSpPr>
        <p:spPr>
          <a:xfrm>
            <a:off x="0" y="1344363"/>
            <a:ext cx="12192000" cy="55136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9" name="Google Shape;679;p60"/>
          <p:cNvSpPr txBox="1">
            <a:spLocks noGrp="1"/>
          </p:cNvSpPr>
          <p:nvPr>
            <p:ph type="title"/>
          </p:nvPr>
        </p:nvSpPr>
        <p:spPr>
          <a:xfrm>
            <a:off x="414529" y="707137"/>
            <a:ext cx="1130618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6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83" name="Google Shape;683;p60"/>
          <p:cNvGrpSpPr/>
          <p:nvPr/>
        </p:nvGrpSpPr>
        <p:grpSpPr>
          <a:xfrm>
            <a:off x="-4463" y="1330979"/>
            <a:ext cx="12188757" cy="139695"/>
            <a:chOff x="-3347" y="998234"/>
            <a:chExt cx="9141568" cy="104771"/>
          </a:xfrm>
        </p:grpSpPr>
        <p:sp>
          <p:nvSpPr>
            <p:cNvPr id="684" name="Google Shape;684;p60"/>
            <p:cNvSpPr/>
            <p:nvPr/>
          </p:nvSpPr>
          <p:spPr>
            <a:xfrm rot="10800000" flipH="1">
              <a:off x="976383" y="998234"/>
              <a:ext cx="199956" cy="9732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0"/>
            <p:cNvSpPr/>
            <p:nvPr/>
          </p:nvSpPr>
          <p:spPr>
            <a:xfrm>
              <a:off x="-3347" y="1004580"/>
              <a:ext cx="9141568" cy="98425"/>
            </a:xfrm>
            <a:custGeom>
              <a:avLst/>
              <a:gdLst/>
              <a:ahLst/>
              <a:cxnLst/>
              <a:rect l="l" t="t" r="r" b="b"/>
              <a:pathLst>
                <a:path w="10475" h="10000" extrusionOk="0">
                  <a:moveTo>
                    <a:pt x="10475" y="0"/>
                  </a:moveTo>
                  <a:lnTo>
                    <a:pt x="1334" y="0"/>
                  </a:lnTo>
                  <a:cubicBezTo>
                    <a:pt x="1303" y="3333"/>
                    <a:pt x="1272" y="6667"/>
                    <a:pt x="1242" y="10000"/>
                  </a:cubicBezTo>
                  <a:cubicBezTo>
                    <a:pt x="1207" y="6667"/>
                    <a:pt x="1172" y="3333"/>
                    <a:pt x="1138" y="0"/>
                  </a:cubicBez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61"/>
          <p:cNvSpPr txBox="1">
            <a:spLocks noGrp="1"/>
          </p:cNvSpPr>
          <p:nvPr>
            <p:ph type="body" idx="1"/>
          </p:nvPr>
        </p:nvSpPr>
        <p:spPr>
          <a:xfrm>
            <a:off x="412750" y="1769530"/>
            <a:ext cx="9398908" cy="122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p61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61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61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mall">
  <p:cSld name="Title and Content Small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2"/>
          <p:cNvSpPr txBox="1">
            <a:spLocks noGrp="1"/>
          </p:cNvSpPr>
          <p:nvPr>
            <p:ph type="body" idx="1"/>
          </p:nvPr>
        </p:nvSpPr>
        <p:spPr>
          <a:xfrm>
            <a:off x="412751" y="1744052"/>
            <a:ext cx="7439477" cy="15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Georgia"/>
              <a:buNone/>
              <a:defRPr sz="18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 sz="1067"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5" name="Google Shape;695;p62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2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2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8" name="Google Shape;698;p62"/>
          <p:cNvSpPr>
            <a:spLocks noGrp="1"/>
          </p:cNvSpPr>
          <p:nvPr>
            <p:ph type="pic" idx="2"/>
          </p:nvPr>
        </p:nvSpPr>
        <p:spPr>
          <a:xfrm>
            <a:off x="8102600" y="1778001"/>
            <a:ext cx="3676651" cy="2873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3"/>
          <p:cNvSpPr txBox="1">
            <a:spLocks noGrp="1"/>
          </p:cNvSpPr>
          <p:nvPr>
            <p:ph type="title"/>
          </p:nvPr>
        </p:nvSpPr>
        <p:spPr>
          <a:xfrm>
            <a:off x="412750" y="518650"/>
            <a:ext cx="113665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Georgi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3"/>
          <p:cNvSpPr txBox="1">
            <a:spLocks noGrp="1"/>
          </p:cNvSpPr>
          <p:nvPr>
            <p:ph type="body" idx="1"/>
          </p:nvPr>
        </p:nvSpPr>
        <p:spPr>
          <a:xfrm>
            <a:off x="412751" y="4989501"/>
            <a:ext cx="2053047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2" name="Google Shape;702;p63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63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63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5" name="Google Shape;705;p63"/>
          <p:cNvSpPr txBox="1">
            <a:spLocks noGrp="1"/>
          </p:cNvSpPr>
          <p:nvPr>
            <p:ph type="body" idx="2"/>
          </p:nvPr>
        </p:nvSpPr>
        <p:spPr>
          <a:xfrm>
            <a:off x="8065560" y="5013321"/>
            <a:ext cx="3384549" cy="12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33"/>
              <a:buNone/>
              <a:defRPr sz="9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6" name="Google Shape;706;p63"/>
          <p:cNvSpPr txBox="1"/>
          <p:nvPr/>
        </p:nvSpPr>
        <p:spPr>
          <a:xfrm>
            <a:off x="7122357" y="5013322"/>
            <a:ext cx="907525" cy="12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Contacts:</a:t>
            </a:r>
            <a:endParaRPr/>
          </a:p>
        </p:txBody>
      </p:sp>
      <p:sp>
        <p:nvSpPr>
          <p:cNvPr id="707" name="Google Shape;707;p63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3"/>
          <p:cNvSpPr txBox="1">
            <a:spLocks noGrp="1"/>
          </p:cNvSpPr>
          <p:nvPr>
            <p:ph type="body" idx="3"/>
          </p:nvPr>
        </p:nvSpPr>
        <p:spPr>
          <a:xfrm>
            <a:off x="2577175" y="4989501"/>
            <a:ext cx="2053047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ork Showcase">
  <p:cSld name="Work Showcase">
    <p:bg>
      <p:bgPr>
        <a:solidFill>
          <a:schemeClr val="l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64"/>
          <p:cNvGrpSpPr/>
          <p:nvPr/>
        </p:nvGrpSpPr>
        <p:grpSpPr>
          <a:xfrm>
            <a:off x="4106274" y="5509"/>
            <a:ext cx="145669" cy="6851673"/>
            <a:chOff x="3079705" y="14764"/>
            <a:chExt cx="109252" cy="5138755"/>
          </a:xfrm>
        </p:grpSpPr>
        <p:sp>
          <p:nvSpPr>
            <p:cNvPr id="711" name="Google Shape;711;p64"/>
            <p:cNvSpPr/>
            <p:nvPr/>
          </p:nvSpPr>
          <p:spPr>
            <a:xfrm rot="5400000">
              <a:off x="3048850" y="2543560"/>
              <a:ext cx="170962" cy="1092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4"/>
            <p:cNvSpPr/>
            <p:nvPr/>
          </p:nvSpPr>
          <p:spPr>
            <a:xfrm rot="-5400000">
              <a:off x="568778" y="2533341"/>
              <a:ext cx="5138755" cy="101601"/>
            </a:xfrm>
            <a:custGeom>
              <a:avLst/>
              <a:gdLst/>
              <a:ahLst/>
              <a:cxnLst/>
              <a:rect l="l" t="t" r="r" b="b"/>
              <a:pathLst>
                <a:path w="12583" h="10000" extrusionOk="0">
                  <a:moveTo>
                    <a:pt x="12583" y="0"/>
                  </a:moveTo>
                  <a:lnTo>
                    <a:pt x="6453" y="469"/>
                  </a:lnTo>
                  <a:cubicBezTo>
                    <a:pt x="6389" y="3646"/>
                    <a:pt x="6323" y="6823"/>
                    <a:pt x="6257" y="10000"/>
                  </a:cubicBezTo>
                  <a:cubicBezTo>
                    <a:pt x="6183" y="6823"/>
                    <a:pt x="6110" y="3646"/>
                    <a:pt x="6035" y="469"/>
                  </a:cubicBezTo>
                  <a:lnTo>
                    <a:pt x="0" y="469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64"/>
          <p:cNvSpPr/>
          <p:nvPr/>
        </p:nvSpPr>
        <p:spPr>
          <a:xfrm>
            <a:off x="10420558" y="-3836"/>
            <a:ext cx="1772381" cy="6875195"/>
          </a:xfrm>
          <a:custGeom>
            <a:avLst/>
            <a:gdLst/>
            <a:ahLst/>
            <a:cxnLst/>
            <a:rect l="l" t="t" r="r" b="b"/>
            <a:pathLst>
              <a:path w="1329286" h="5156396" extrusionOk="0">
                <a:moveTo>
                  <a:pt x="0" y="2384"/>
                </a:moveTo>
                <a:lnTo>
                  <a:pt x="1329286" y="0"/>
                </a:lnTo>
                <a:cubicBezTo>
                  <a:pt x="1328492" y="1715624"/>
                  <a:pt x="1325318" y="3436010"/>
                  <a:pt x="1324524" y="5151634"/>
                </a:cubicBezTo>
                <a:lnTo>
                  <a:pt x="2382" y="5156396"/>
                </a:lnTo>
                <a:cubicBezTo>
                  <a:pt x="2296" y="5021223"/>
                  <a:pt x="1886" y="3122225"/>
                  <a:pt x="2210" y="2685777"/>
                </a:cubicBezTo>
                <a:cubicBezTo>
                  <a:pt x="38342" y="2644078"/>
                  <a:pt x="58949" y="2620282"/>
                  <a:pt x="93432" y="2586873"/>
                </a:cubicBezTo>
                <a:cubicBezTo>
                  <a:pt x="58859" y="2558226"/>
                  <a:pt x="45218" y="2538246"/>
                  <a:pt x="1943" y="2504372"/>
                </a:cubicBezTo>
                <a:cubicBezTo>
                  <a:pt x="1295" y="1634054"/>
                  <a:pt x="648" y="872702"/>
                  <a:pt x="0" y="23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4"/>
          <p:cNvSpPr txBox="1">
            <a:spLocks noGrp="1"/>
          </p:cNvSpPr>
          <p:nvPr>
            <p:ph type="title"/>
          </p:nvPr>
        </p:nvSpPr>
        <p:spPr>
          <a:xfrm>
            <a:off x="483603" y="4268908"/>
            <a:ext cx="3277767" cy="33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Georgia"/>
              <a:buNone/>
              <a:defRPr sz="2133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64"/>
          <p:cNvSpPr txBox="1">
            <a:spLocks noGrp="1"/>
          </p:cNvSpPr>
          <p:nvPr>
            <p:ph type="body" idx="1"/>
          </p:nvPr>
        </p:nvSpPr>
        <p:spPr>
          <a:xfrm>
            <a:off x="415927" y="4923711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6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6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6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9" name="Google Shape;719;p64"/>
          <p:cNvSpPr txBox="1">
            <a:spLocks noGrp="1"/>
          </p:cNvSpPr>
          <p:nvPr>
            <p:ph type="body" idx="2"/>
          </p:nvPr>
        </p:nvSpPr>
        <p:spPr>
          <a:xfrm>
            <a:off x="4620652" y="513601"/>
            <a:ext cx="4967945" cy="7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1467"/>
              <a:buNone/>
              <a:defRPr sz="14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87845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5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65"/>
          <p:cNvSpPr txBox="1">
            <a:spLocks noGrp="1"/>
          </p:cNvSpPr>
          <p:nvPr>
            <p:ph type="body" idx="1"/>
          </p:nvPr>
        </p:nvSpPr>
        <p:spPr>
          <a:xfrm>
            <a:off x="408080" y="1600201"/>
            <a:ext cx="5384800" cy="11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 sz="1067"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23" name="Google Shape;723;p65"/>
          <p:cNvSpPr txBox="1">
            <a:spLocks noGrp="1"/>
          </p:cNvSpPr>
          <p:nvPr>
            <p:ph type="body" idx="2"/>
          </p:nvPr>
        </p:nvSpPr>
        <p:spPr>
          <a:xfrm>
            <a:off x="6096840" y="1600201"/>
            <a:ext cx="5384800" cy="11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4" name="Google Shape;724;p65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5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65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6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6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2" name="Google Shape;732;p66"/>
          <p:cNvSpPr txBox="1">
            <a:spLocks noGrp="1"/>
          </p:cNvSpPr>
          <p:nvPr>
            <p:ph type="body" idx="1"/>
          </p:nvPr>
        </p:nvSpPr>
        <p:spPr>
          <a:xfrm>
            <a:off x="8348471" y="2713406"/>
            <a:ext cx="3085120" cy="345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9635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Char char="▪"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33" name="Google Shape;733;p66"/>
          <p:cNvSpPr txBox="1">
            <a:spLocks noGrp="1"/>
          </p:cNvSpPr>
          <p:nvPr>
            <p:ph type="body" idx="2"/>
          </p:nvPr>
        </p:nvSpPr>
        <p:spPr>
          <a:xfrm>
            <a:off x="4558853" y="2713406"/>
            <a:ext cx="3085120" cy="345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9635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Char char="▪"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34" name="Google Shape;734;p66"/>
          <p:cNvSpPr txBox="1">
            <a:spLocks noGrp="1"/>
          </p:cNvSpPr>
          <p:nvPr>
            <p:ph type="body" idx="3"/>
          </p:nvPr>
        </p:nvSpPr>
        <p:spPr>
          <a:xfrm>
            <a:off x="745416" y="2713406"/>
            <a:ext cx="3085120" cy="345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9635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Char char="▪"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735" name="Google Shape;735;p66"/>
          <p:cNvCxnSpPr/>
          <p:nvPr/>
        </p:nvCxnSpPr>
        <p:spPr>
          <a:xfrm>
            <a:off x="7938559" y="1970886"/>
            <a:ext cx="0" cy="4097612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6" name="Google Shape;736;p66"/>
          <p:cNvCxnSpPr/>
          <p:nvPr/>
        </p:nvCxnSpPr>
        <p:spPr>
          <a:xfrm>
            <a:off x="4244291" y="1970886"/>
            <a:ext cx="0" cy="4097612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78" name="Google Shape;78;p1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9" name="Google Shape;79;p15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Google Shape;80;p15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57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3700" cy="59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57"/>
          <p:cNvSpPr txBox="1">
            <a:spLocks noGrp="1"/>
          </p:cNvSpPr>
          <p:nvPr>
            <p:ph type="ctrTitle"/>
          </p:nvPr>
        </p:nvSpPr>
        <p:spPr>
          <a:xfrm>
            <a:off x="442912" y="428624"/>
            <a:ext cx="7418387" cy="18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7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6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67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67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2" name="Google Shape;742;p67"/>
          <p:cNvSpPr txBox="1">
            <a:spLocks noGrp="1"/>
          </p:cNvSpPr>
          <p:nvPr>
            <p:ph type="body" idx="1"/>
          </p:nvPr>
        </p:nvSpPr>
        <p:spPr>
          <a:xfrm>
            <a:off x="399531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grpSp>
        <p:nvGrpSpPr>
          <p:cNvPr id="743" name="Google Shape;743;p67"/>
          <p:cNvGrpSpPr/>
          <p:nvPr/>
        </p:nvGrpSpPr>
        <p:grpSpPr>
          <a:xfrm>
            <a:off x="3153430" y="2355898"/>
            <a:ext cx="5848489" cy="3263420"/>
            <a:chOff x="2365072" y="1766923"/>
            <a:chExt cx="4386367" cy="2447565"/>
          </a:xfrm>
        </p:grpSpPr>
        <p:cxnSp>
          <p:nvCxnSpPr>
            <p:cNvPr id="744" name="Google Shape;744;p67"/>
            <p:cNvCxnSpPr/>
            <p:nvPr/>
          </p:nvCxnSpPr>
          <p:spPr>
            <a:xfrm>
              <a:off x="4558256" y="1766923"/>
              <a:ext cx="0" cy="244756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5" name="Google Shape;745;p67"/>
            <p:cNvCxnSpPr/>
            <p:nvPr/>
          </p:nvCxnSpPr>
          <p:spPr>
            <a:xfrm>
              <a:off x="2365072" y="1766923"/>
              <a:ext cx="0" cy="244756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6" name="Google Shape;746;p67"/>
            <p:cNvCxnSpPr/>
            <p:nvPr/>
          </p:nvCxnSpPr>
          <p:spPr>
            <a:xfrm>
              <a:off x="6751439" y="1766923"/>
              <a:ext cx="0" cy="244756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47" name="Google Shape;747;p67"/>
          <p:cNvSpPr txBox="1">
            <a:spLocks noGrp="1"/>
          </p:cNvSpPr>
          <p:nvPr>
            <p:ph type="body" idx="2"/>
          </p:nvPr>
        </p:nvSpPr>
        <p:spPr>
          <a:xfrm>
            <a:off x="3317587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48" name="Google Shape;748;p67"/>
          <p:cNvSpPr txBox="1">
            <a:spLocks noGrp="1"/>
          </p:cNvSpPr>
          <p:nvPr>
            <p:ph type="body" idx="3"/>
          </p:nvPr>
        </p:nvSpPr>
        <p:spPr>
          <a:xfrm>
            <a:off x="6235643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49" name="Google Shape;749;p67"/>
          <p:cNvSpPr txBox="1">
            <a:spLocks noGrp="1"/>
          </p:cNvSpPr>
          <p:nvPr>
            <p:ph type="body" idx="4"/>
          </p:nvPr>
        </p:nvSpPr>
        <p:spPr>
          <a:xfrm>
            <a:off x="9153701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">
  <p:cSld name="Six Content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8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68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68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68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5" name="Google Shape;755;p68"/>
          <p:cNvSpPr txBox="1">
            <a:spLocks noGrp="1"/>
          </p:cNvSpPr>
          <p:nvPr>
            <p:ph type="body" idx="1"/>
          </p:nvPr>
        </p:nvSpPr>
        <p:spPr>
          <a:xfrm>
            <a:off x="41275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6" name="Google Shape;756;p68"/>
          <p:cNvSpPr txBox="1">
            <a:spLocks noGrp="1"/>
          </p:cNvSpPr>
          <p:nvPr>
            <p:ph type="body" idx="2"/>
          </p:nvPr>
        </p:nvSpPr>
        <p:spPr>
          <a:xfrm>
            <a:off x="232537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7" name="Google Shape;757;p68"/>
          <p:cNvSpPr txBox="1">
            <a:spLocks noGrp="1"/>
          </p:cNvSpPr>
          <p:nvPr>
            <p:ph type="body" idx="3"/>
          </p:nvPr>
        </p:nvSpPr>
        <p:spPr>
          <a:xfrm>
            <a:off x="423799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68"/>
          <p:cNvSpPr txBox="1">
            <a:spLocks noGrp="1"/>
          </p:cNvSpPr>
          <p:nvPr>
            <p:ph type="body" idx="4"/>
          </p:nvPr>
        </p:nvSpPr>
        <p:spPr>
          <a:xfrm>
            <a:off x="615061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9" name="Google Shape;759;p68"/>
          <p:cNvSpPr txBox="1">
            <a:spLocks noGrp="1"/>
          </p:cNvSpPr>
          <p:nvPr>
            <p:ph type="body" idx="5"/>
          </p:nvPr>
        </p:nvSpPr>
        <p:spPr>
          <a:xfrm>
            <a:off x="806323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68"/>
          <p:cNvSpPr txBox="1">
            <a:spLocks noGrp="1"/>
          </p:cNvSpPr>
          <p:nvPr>
            <p:ph type="body" idx="6"/>
          </p:nvPr>
        </p:nvSpPr>
        <p:spPr>
          <a:xfrm>
            <a:off x="997585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 with Focus">
  <p:cSld name="Six Content with Focus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9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69"/>
          <p:cNvSpPr txBox="1">
            <a:spLocks noGrp="1"/>
          </p:cNvSpPr>
          <p:nvPr>
            <p:ph type="body" idx="1"/>
          </p:nvPr>
        </p:nvSpPr>
        <p:spPr>
          <a:xfrm>
            <a:off x="412751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64" name="Google Shape;764;p69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69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69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7" name="Google Shape;767;p69"/>
          <p:cNvSpPr txBox="1">
            <a:spLocks noGrp="1"/>
          </p:cNvSpPr>
          <p:nvPr>
            <p:ph type="body" idx="2"/>
          </p:nvPr>
        </p:nvSpPr>
        <p:spPr>
          <a:xfrm>
            <a:off x="412751" y="5097991"/>
            <a:ext cx="3529024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8" name="Google Shape;768;p69"/>
          <p:cNvGrpSpPr/>
          <p:nvPr/>
        </p:nvGrpSpPr>
        <p:grpSpPr>
          <a:xfrm>
            <a:off x="2264237" y="1705065"/>
            <a:ext cx="7663541" cy="3336740"/>
            <a:chOff x="1698178" y="1278798"/>
            <a:chExt cx="5747656" cy="2502555"/>
          </a:xfrm>
        </p:grpSpPr>
        <p:cxnSp>
          <p:nvCxnSpPr>
            <p:cNvPr id="769" name="Google Shape;769;p69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0" name="Google Shape;770;p69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69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69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3" name="Google Shape;773;p69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4" name="Google Shape;774;p69"/>
          <p:cNvGrpSpPr/>
          <p:nvPr/>
        </p:nvGrpSpPr>
        <p:grpSpPr>
          <a:xfrm>
            <a:off x="2264237" y="5610156"/>
            <a:ext cx="7663541" cy="550013"/>
            <a:chOff x="1698178" y="1278798"/>
            <a:chExt cx="5747656" cy="2502555"/>
          </a:xfrm>
        </p:grpSpPr>
        <p:cxnSp>
          <p:nvCxnSpPr>
            <p:cNvPr id="775" name="Google Shape;775;p69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6" name="Google Shape;776;p69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69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8" name="Google Shape;778;p69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9" name="Google Shape;779;p69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80" name="Google Shape;780;p69"/>
          <p:cNvSpPr txBox="1">
            <a:spLocks noGrp="1"/>
          </p:cNvSpPr>
          <p:nvPr>
            <p:ph type="body" idx="3"/>
          </p:nvPr>
        </p:nvSpPr>
        <p:spPr>
          <a:xfrm>
            <a:off x="723901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1" name="Google Shape;781;p69"/>
          <p:cNvSpPr txBox="1">
            <a:spLocks noGrp="1"/>
          </p:cNvSpPr>
          <p:nvPr>
            <p:ph type="body" idx="4"/>
          </p:nvPr>
        </p:nvSpPr>
        <p:spPr>
          <a:xfrm>
            <a:off x="2641620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2" name="Google Shape;782;p69"/>
          <p:cNvSpPr txBox="1">
            <a:spLocks noGrp="1"/>
          </p:cNvSpPr>
          <p:nvPr>
            <p:ph type="body" idx="5"/>
          </p:nvPr>
        </p:nvSpPr>
        <p:spPr>
          <a:xfrm>
            <a:off x="4559338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3" name="Google Shape;783;p69"/>
          <p:cNvSpPr txBox="1">
            <a:spLocks noGrp="1"/>
          </p:cNvSpPr>
          <p:nvPr>
            <p:ph type="body" idx="6"/>
          </p:nvPr>
        </p:nvSpPr>
        <p:spPr>
          <a:xfrm>
            <a:off x="6477057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4" name="Google Shape;784;p69"/>
          <p:cNvSpPr txBox="1">
            <a:spLocks noGrp="1"/>
          </p:cNvSpPr>
          <p:nvPr>
            <p:ph type="body" idx="7"/>
          </p:nvPr>
        </p:nvSpPr>
        <p:spPr>
          <a:xfrm>
            <a:off x="8394776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5" name="Google Shape;785;p69"/>
          <p:cNvSpPr txBox="1">
            <a:spLocks noGrp="1"/>
          </p:cNvSpPr>
          <p:nvPr>
            <p:ph type="body" idx="8"/>
          </p:nvPr>
        </p:nvSpPr>
        <p:spPr>
          <a:xfrm>
            <a:off x="10312496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6" name="Google Shape;786;p69"/>
          <p:cNvSpPr txBox="1">
            <a:spLocks noGrp="1"/>
          </p:cNvSpPr>
          <p:nvPr>
            <p:ph type="body" idx="9"/>
          </p:nvPr>
        </p:nvSpPr>
        <p:spPr>
          <a:xfrm>
            <a:off x="2326756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87" name="Google Shape;787;p69"/>
          <p:cNvSpPr txBox="1">
            <a:spLocks noGrp="1"/>
          </p:cNvSpPr>
          <p:nvPr>
            <p:ph type="body" idx="13"/>
          </p:nvPr>
        </p:nvSpPr>
        <p:spPr>
          <a:xfrm>
            <a:off x="424076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88" name="Google Shape;788;p69"/>
          <p:cNvSpPr txBox="1">
            <a:spLocks noGrp="1"/>
          </p:cNvSpPr>
          <p:nvPr>
            <p:ph type="body" idx="14"/>
          </p:nvPr>
        </p:nvSpPr>
        <p:spPr>
          <a:xfrm>
            <a:off x="6154767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89" name="Google Shape;789;p69"/>
          <p:cNvSpPr txBox="1">
            <a:spLocks noGrp="1"/>
          </p:cNvSpPr>
          <p:nvPr>
            <p:ph type="body" idx="15"/>
          </p:nvPr>
        </p:nvSpPr>
        <p:spPr>
          <a:xfrm>
            <a:off x="806877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90" name="Google Shape;790;p69"/>
          <p:cNvSpPr txBox="1">
            <a:spLocks noGrp="1"/>
          </p:cNvSpPr>
          <p:nvPr>
            <p:ph type="body" idx="16"/>
          </p:nvPr>
        </p:nvSpPr>
        <p:spPr>
          <a:xfrm>
            <a:off x="9982779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91" name="Google Shape;791;p69"/>
          <p:cNvSpPr txBox="1">
            <a:spLocks noGrp="1"/>
          </p:cNvSpPr>
          <p:nvPr>
            <p:ph type="body" idx="17"/>
          </p:nvPr>
        </p:nvSpPr>
        <p:spPr>
          <a:xfrm>
            <a:off x="503797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2" name="Google Shape;792;p69"/>
          <p:cNvSpPr txBox="1">
            <a:spLocks noGrp="1"/>
          </p:cNvSpPr>
          <p:nvPr>
            <p:ph type="body" idx="18"/>
          </p:nvPr>
        </p:nvSpPr>
        <p:spPr>
          <a:xfrm>
            <a:off x="2423427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3" name="Google Shape;793;p69"/>
          <p:cNvSpPr txBox="1">
            <a:spLocks noGrp="1"/>
          </p:cNvSpPr>
          <p:nvPr>
            <p:ph type="body" idx="19"/>
          </p:nvPr>
        </p:nvSpPr>
        <p:spPr>
          <a:xfrm>
            <a:off x="4343058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4" name="Google Shape;794;p69"/>
          <p:cNvSpPr txBox="1">
            <a:spLocks noGrp="1"/>
          </p:cNvSpPr>
          <p:nvPr>
            <p:ph type="body" idx="20"/>
          </p:nvPr>
        </p:nvSpPr>
        <p:spPr>
          <a:xfrm>
            <a:off x="6262689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5" name="Google Shape;795;p69"/>
          <p:cNvSpPr txBox="1">
            <a:spLocks noGrp="1"/>
          </p:cNvSpPr>
          <p:nvPr>
            <p:ph type="body" idx="21"/>
          </p:nvPr>
        </p:nvSpPr>
        <p:spPr>
          <a:xfrm>
            <a:off x="8182319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6" name="Google Shape;796;p69"/>
          <p:cNvSpPr txBox="1">
            <a:spLocks noGrp="1"/>
          </p:cNvSpPr>
          <p:nvPr>
            <p:ph type="body" idx="22"/>
          </p:nvPr>
        </p:nvSpPr>
        <p:spPr>
          <a:xfrm>
            <a:off x="10101947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7" name="Google Shape;797;p69"/>
          <p:cNvCxnSpPr/>
          <p:nvPr/>
        </p:nvCxnSpPr>
        <p:spPr>
          <a:xfrm rot="10800000" flipH="1">
            <a:off x="414055" y="5355017"/>
            <a:ext cx="11328771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8" name="Google Shape;798;p69"/>
          <p:cNvCxnSpPr/>
          <p:nvPr/>
        </p:nvCxnSpPr>
        <p:spPr>
          <a:xfrm rot="10800000" flipH="1">
            <a:off x="1138241" y="2476608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p69"/>
          <p:cNvCxnSpPr/>
          <p:nvPr/>
        </p:nvCxnSpPr>
        <p:spPr>
          <a:xfrm rot="10800000" flipH="1">
            <a:off x="3046791" y="247660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0" name="Google Shape;800;p69"/>
          <p:cNvCxnSpPr/>
          <p:nvPr/>
        </p:nvCxnSpPr>
        <p:spPr>
          <a:xfrm rot="10800000" flipH="1">
            <a:off x="4955342" y="247660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1" name="Google Shape;801;p69"/>
          <p:cNvCxnSpPr/>
          <p:nvPr/>
        </p:nvCxnSpPr>
        <p:spPr>
          <a:xfrm rot="10800000" flipH="1">
            <a:off x="6863892" y="247660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2" name="Google Shape;802;p69"/>
          <p:cNvCxnSpPr/>
          <p:nvPr/>
        </p:nvCxnSpPr>
        <p:spPr>
          <a:xfrm rot="10800000" flipH="1">
            <a:off x="8772443" y="247814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3" name="Google Shape;803;p69"/>
          <p:cNvCxnSpPr/>
          <p:nvPr/>
        </p:nvCxnSpPr>
        <p:spPr>
          <a:xfrm rot="10800000" flipH="1">
            <a:off x="10680997" y="2476606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 with Quotes">
  <p:cSld name="Six Content with Quote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0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70"/>
          <p:cNvSpPr txBox="1">
            <a:spLocks noGrp="1"/>
          </p:cNvSpPr>
          <p:nvPr>
            <p:ph type="body" idx="1"/>
          </p:nvPr>
        </p:nvSpPr>
        <p:spPr>
          <a:xfrm>
            <a:off x="412751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07" name="Google Shape;807;p7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7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7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10" name="Google Shape;810;p70"/>
          <p:cNvGrpSpPr/>
          <p:nvPr/>
        </p:nvGrpSpPr>
        <p:grpSpPr>
          <a:xfrm>
            <a:off x="2264237" y="1705065"/>
            <a:ext cx="7663541" cy="916675"/>
            <a:chOff x="1698178" y="1278798"/>
            <a:chExt cx="5747656" cy="2502555"/>
          </a:xfrm>
        </p:grpSpPr>
        <p:cxnSp>
          <p:nvCxnSpPr>
            <p:cNvPr id="811" name="Google Shape;811;p70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2" name="Google Shape;812;p70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3" name="Google Shape;813;p70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4" name="Google Shape;814;p70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70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6" name="Google Shape;816;p70"/>
          <p:cNvSpPr txBox="1">
            <a:spLocks noGrp="1"/>
          </p:cNvSpPr>
          <p:nvPr>
            <p:ph type="body" idx="2"/>
          </p:nvPr>
        </p:nvSpPr>
        <p:spPr>
          <a:xfrm>
            <a:off x="2326756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7" name="Google Shape;817;p70"/>
          <p:cNvSpPr txBox="1">
            <a:spLocks noGrp="1"/>
          </p:cNvSpPr>
          <p:nvPr>
            <p:ph type="body" idx="3"/>
          </p:nvPr>
        </p:nvSpPr>
        <p:spPr>
          <a:xfrm>
            <a:off x="424076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8" name="Google Shape;818;p70"/>
          <p:cNvSpPr txBox="1">
            <a:spLocks noGrp="1"/>
          </p:cNvSpPr>
          <p:nvPr>
            <p:ph type="body" idx="4"/>
          </p:nvPr>
        </p:nvSpPr>
        <p:spPr>
          <a:xfrm>
            <a:off x="6154767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9" name="Google Shape;819;p70"/>
          <p:cNvSpPr txBox="1">
            <a:spLocks noGrp="1"/>
          </p:cNvSpPr>
          <p:nvPr>
            <p:ph type="body" idx="5"/>
          </p:nvPr>
        </p:nvSpPr>
        <p:spPr>
          <a:xfrm>
            <a:off x="806877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20" name="Google Shape;820;p70"/>
          <p:cNvSpPr txBox="1">
            <a:spLocks noGrp="1"/>
          </p:cNvSpPr>
          <p:nvPr>
            <p:ph type="body" idx="6"/>
          </p:nvPr>
        </p:nvSpPr>
        <p:spPr>
          <a:xfrm>
            <a:off x="9982779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821" name="Google Shape;821;p70"/>
          <p:cNvCxnSpPr/>
          <p:nvPr/>
        </p:nvCxnSpPr>
        <p:spPr>
          <a:xfrm>
            <a:off x="6078440" y="3494143"/>
            <a:ext cx="0" cy="26568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0"/>
          <p:cNvCxnSpPr/>
          <p:nvPr/>
        </p:nvCxnSpPr>
        <p:spPr>
          <a:xfrm>
            <a:off x="0" y="3038088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3" name="Google Shape;823;p70"/>
          <p:cNvSpPr txBox="1">
            <a:spLocks noGrp="1"/>
          </p:cNvSpPr>
          <p:nvPr>
            <p:ph type="body" idx="7"/>
          </p:nvPr>
        </p:nvSpPr>
        <p:spPr>
          <a:xfrm>
            <a:off x="1450535" y="551284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70"/>
          <p:cNvSpPr txBox="1">
            <a:spLocks noGrp="1"/>
          </p:cNvSpPr>
          <p:nvPr>
            <p:ph type="body" idx="8"/>
          </p:nvPr>
        </p:nvSpPr>
        <p:spPr>
          <a:xfrm>
            <a:off x="7363196" y="551284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70"/>
          <p:cNvSpPr txBox="1">
            <a:spLocks noGrp="1"/>
          </p:cNvSpPr>
          <p:nvPr>
            <p:ph type="body" idx="9"/>
          </p:nvPr>
        </p:nvSpPr>
        <p:spPr>
          <a:xfrm>
            <a:off x="999195" y="4968187"/>
            <a:ext cx="41626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6" name="Google Shape;826;p70"/>
          <p:cNvSpPr txBox="1">
            <a:spLocks noGrp="1"/>
          </p:cNvSpPr>
          <p:nvPr>
            <p:ph type="body" idx="13"/>
          </p:nvPr>
        </p:nvSpPr>
        <p:spPr>
          <a:xfrm>
            <a:off x="6729426" y="4845077"/>
            <a:ext cx="4527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with Exhibits">
  <p:cSld name="Three Content with Exhibits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1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71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71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71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32" name="Google Shape;832;p71"/>
          <p:cNvCxnSpPr/>
          <p:nvPr/>
        </p:nvCxnSpPr>
        <p:spPr>
          <a:xfrm>
            <a:off x="6096000" y="1798298"/>
            <a:ext cx="0" cy="2335983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3" name="Google Shape;833;p71"/>
          <p:cNvSpPr txBox="1">
            <a:spLocks noGrp="1"/>
          </p:cNvSpPr>
          <p:nvPr>
            <p:ph type="body" idx="1"/>
          </p:nvPr>
        </p:nvSpPr>
        <p:spPr>
          <a:xfrm>
            <a:off x="7418196" y="3544404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71"/>
          <p:cNvSpPr txBox="1">
            <a:spLocks noGrp="1"/>
          </p:cNvSpPr>
          <p:nvPr>
            <p:ph type="body" idx="2"/>
          </p:nvPr>
        </p:nvSpPr>
        <p:spPr>
          <a:xfrm>
            <a:off x="6784426" y="3084544"/>
            <a:ext cx="4527549" cy="25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5" name="Google Shape;835;p71"/>
          <p:cNvSpPr txBox="1">
            <a:spLocks noGrp="1"/>
          </p:cNvSpPr>
          <p:nvPr>
            <p:ph type="body" idx="3"/>
          </p:nvPr>
        </p:nvSpPr>
        <p:spPr>
          <a:xfrm>
            <a:off x="421200" y="1741301"/>
            <a:ext cx="546311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6" name="Google Shape;836;p71"/>
          <p:cNvCxnSpPr/>
          <p:nvPr/>
        </p:nvCxnSpPr>
        <p:spPr>
          <a:xfrm>
            <a:off x="522515" y="4464289"/>
            <a:ext cx="1112863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drant">
  <p:cSld name="Quadrant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2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72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72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72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2" name="Google Shape;842;p72"/>
          <p:cNvSpPr txBox="1">
            <a:spLocks noGrp="1"/>
          </p:cNvSpPr>
          <p:nvPr>
            <p:ph type="body" idx="1"/>
          </p:nvPr>
        </p:nvSpPr>
        <p:spPr>
          <a:xfrm>
            <a:off x="639786" y="2278806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843" name="Google Shape;843;p72"/>
          <p:cNvCxnSpPr/>
          <p:nvPr/>
        </p:nvCxnSpPr>
        <p:spPr>
          <a:xfrm>
            <a:off x="6077675" y="2044231"/>
            <a:ext cx="0" cy="409760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4" name="Google Shape;844;p72"/>
          <p:cNvCxnSpPr/>
          <p:nvPr/>
        </p:nvCxnSpPr>
        <p:spPr>
          <a:xfrm rot="10800000" flipH="1">
            <a:off x="6589117" y="4093033"/>
            <a:ext cx="4968455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5" name="Google Shape;845;p72"/>
          <p:cNvCxnSpPr/>
          <p:nvPr/>
        </p:nvCxnSpPr>
        <p:spPr>
          <a:xfrm rot="10800000" flipH="1">
            <a:off x="715042" y="4093033"/>
            <a:ext cx="4968455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6" name="Google Shape;846;p72"/>
          <p:cNvSpPr txBox="1">
            <a:spLocks noGrp="1"/>
          </p:cNvSpPr>
          <p:nvPr>
            <p:ph type="body" idx="2"/>
          </p:nvPr>
        </p:nvSpPr>
        <p:spPr>
          <a:xfrm>
            <a:off x="1569264" y="323368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72"/>
          <p:cNvSpPr txBox="1">
            <a:spLocks noGrp="1"/>
          </p:cNvSpPr>
          <p:nvPr>
            <p:ph type="body" idx="3"/>
          </p:nvPr>
        </p:nvSpPr>
        <p:spPr>
          <a:xfrm>
            <a:off x="6513861" y="2278806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48" name="Google Shape;848;p72"/>
          <p:cNvSpPr txBox="1">
            <a:spLocks noGrp="1"/>
          </p:cNvSpPr>
          <p:nvPr>
            <p:ph type="body" idx="4"/>
          </p:nvPr>
        </p:nvSpPr>
        <p:spPr>
          <a:xfrm>
            <a:off x="7443339" y="323368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9" name="Google Shape;849;p72"/>
          <p:cNvSpPr txBox="1">
            <a:spLocks noGrp="1"/>
          </p:cNvSpPr>
          <p:nvPr>
            <p:ph type="body" idx="5"/>
          </p:nvPr>
        </p:nvSpPr>
        <p:spPr>
          <a:xfrm>
            <a:off x="639786" y="4653035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body" idx="6"/>
          </p:nvPr>
        </p:nvSpPr>
        <p:spPr>
          <a:xfrm>
            <a:off x="1569264" y="5607912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72"/>
          <p:cNvSpPr txBox="1">
            <a:spLocks noGrp="1"/>
          </p:cNvSpPr>
          <p:nvPr>
            <p:ph type="body" idx="7"/>
          </p:nvPr>
        </p:nvSpPr>
        <p:spPr>
          <a:xfrm>
            <a:off x="6513861" y="4653035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52" name="Google Shape;852;p72"/>
          <p:cNvSpPr txBox="1">
            <a:spLocks noGrp="1"/>
          </p:cNvSpPr>
          <p:nvPr>
            <p:ph type="body" idx="8"/>
          </p:nvPr>
        </p:nvSpPr>
        <p:spPr>
          <a:xfrm>
            <a:off x="7443339" y="5607912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3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73"/>
          <p:cNvSpPr txBox="1">
            <a:spLocks noGrp="1"/>
          </p:cNvSpPr>
          <p:nvPr>
            <p:ph type="body" idx="1"/>
          </p:nvPr>
        </p:nvSpPr>
        <p:spPr>
          <a:xfrm>
            <a:off x="412749" y="2379359"/>
            <a:ext cx="5234072" cy="114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 sz="1067"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856" name="Google Shape;856;p73"/>
          <p:cNvSpPr txBox="1">
            <a:spLocks noGrp="1"/>
          </p:cNvSpPr>
          <p:nvPr>
            <p:ph type="body" idx="2"/>
          </p:nvPr>
        </p:nvSpPr>
        <p:spPr>
          <a:xfrm>
            <a:off x="6532536" y="1767860"/>
            <a:ext cx="5236128" cy="4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857" name="Google Shape;857;p73"/>
          <p:cNvSpPr txBox="1">
            <a:spLocks noGrp="1"/>
          </p:cNvSpPr>
          <p:nvPr>
            <p:ph type="body" idx="3"/>
          </p:nvPr>
        </p:nvSpPr>
        <p:spPr>
          <a:xfrm>
            <a:off x="6532536" y="2385708"/>
            <a:ext cx="5236128" cy="139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8" name="Google Shape;858;p73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73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73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body" idx="4"/>
          </p:nvPr>
        </p:nvSpPr>
        <p:spPr>
          <a:xfrm>
            <a:off x="419100" y="1767860"/>
            <a:ext cx="5236128" cy="4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Left_Image Right">
  <p:cSld name="Comparison Left_Image Right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74"/>
          <p:cNvSpPr txBox="1">
            <a:spLocks noGrp="1"/>
          </p:cNvSpPr>
          <p:nvPr>
            <p:ph type="body" idx="1"/>
          </p:nvPr>
        </p:nvSpPr>
        <p:spPr>
          <a:xfrm>
            <a:off x="412749" y="1736747"/>
            <a:ext cx="5234072" cy="4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5" name="Google Shape;865;p74"/>
          <p:cNvSpPr txBox="1">
            <a:spLocks noGrp="1"/>
          </p:cNvSpPr>
          <p:nvPr>
            <p:ph type="body" idx="2"/>
          </p:nvPr>
        </p:nvSpPr>
        <p:spPr>
          <a:xfrm>
            <a:off x="412749" y="2379359"/>
            <a:ext cx="5234072" cy="139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6" name="Google Shape;866;p7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7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7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9" name="Google Shape;869;p74"/>
          <p:cNvSpPr>
            <a:spLocks noGrp="1"/>
          </p:cNvSpPr>
          <p:nvPr>
            <p:ph type="pic" idx="3"/>
          </p:nvPr>
        </p:nvSpPr>
        <p:spPr>
          <a:xfrm>
            <a:off x="6187018" y="1742865"/>
            <a:ext cx="5592233" cy="2873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5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75"/>
          <p:cNvSpPr txBox="1">
            <a:spLocks noGrp="1"/>
          </p:cNvSpPr>
          <p:nvPr>
            <p:ph type="title"/>
          </p:nvPr>
        </p:nvSpPr>
        <p:spPr>
          <a:xfrm>
            <a:off x="412750" y="518650"/>
            <a:ext cx="113665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Georgi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75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75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75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6" name="Google Shape;876;p75"/>
          <p:cNvSpPr txBox="1">
            <a:spLocks noGrp="1"/>
          </p:cNvSpPr>
          <p:nvPr>
            <p:ph type="body" idx="1"/>
          </p:nvPr>
        </p:nvSpPr>
        <p:spPr>
          <a:xfrm>
            <a:off x="412751" y="4990008"/>
            <a:ext cx="6269567" cy="12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allery 1">
  <p:cSld name="Gallery 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>
            <a:spLocks noGrp="1"/>
          </p:cNvSpPr>
          <p:nvPr>
            <p:ph type="pic" idx="2"/>
          </p:nvPr>
        </p:nvSpPr>
        <p:spPr>
          <a:xfrm>
            <a:off x="1" y="1"/>
            <a:ext cx="6317691" cy="287323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7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7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7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2" name="Google Shape;882;p76"/>
          <p:cNvSpPr txBox="1">
            <a:spLocks noGrp="1"/>
          </p:cNvSpPr>
          <p:nvPr>
            <p:ph type="body" idx="1"/>
          </p:nvPr>
        </p:nvSpPr>
        <p:spPr>
          <a:xfrm>
            <a:off x="415926" y="5906188"/>
            <a:ext cx="3544183" cy="2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83" name="Google Shape;883;p76"/>
          <p:cNvCxnSpPr/>
          <p:nvPr/>
        </p:nvCxnSpPr>
        <p:spPr>
          <a:xfrm>
            <a:off x="415926" y="5694197"/>
            <a:ext cx="3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6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 sz="266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body" idx="1"/>
          </p:nvPr>
        </p:nvSpPr>
        <p:spPr>
          <a:xfrm>
            <a:off x="412751" y="1673536"/>
            <a:ext cx="11368616" cy="11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13245" algn="l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Noto Sans Symbols"/>
              <a:buChar char="▪"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6354" algn="l" rtl="0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Font typeface="Arial"/>
              <a:buChar char="•"/>
              <a:defRPr sz="10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7845" algn="l" rtl="0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Font typeface="Arial"/>
              <a:buChar char="–"/>
              <a:defRPr sz="9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-4463" y="1339441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7" name="Google Shape;897;p2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8" name="Google Shape;898;p2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9" name="Google Shape;899;p22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A724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1"/>
          <p:cNvSpPr txBox="1">
            <a:spLocks noGrp="1"/>
          </p:cNvSpPr>
          <p:nvPr>
            <p:ph type="ctrTitle"/>
          </p:nvPr>
        </p:nvSpPr>
        <p:spPr>
          <a:xfrm>
            <a:off x="442913" y="382325"/>
            <a:ext cx="5473700" cy="205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None/>
            </a:pPr>
            <a:r>
              <a:rPr lang="en-GB" sz="36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Recommendation Systems in Fashion –</a:t>
            </a:r>
            <a:br>
              <a:rPr lang="en-GB" sz="36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36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Changing Room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7" name="Google Shape;1027;p1"/>
          <p:cNvSpPr txBox="1">
            <a:spLocks noGrp="1"/>
          </p:cNvSpPr>
          <p:nvPr>
            <p:ph type="subTitle" idx="1"/>
          </p:nvPr>
        </p:nvSpPr>
        <p:spPr>
          <a:xfrm>
            <a:off x="442913" y="3691165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Introduction and Project Alignment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14 September 2022</a:t>
            </a:r>
            <a:endParaRPr/>
          </a:p>
        </p:txBody>
      </p:sp>
      <p:sp>
        <p:nvSpPr>
          <p:cNvPr id="1028" name="Google Shape;1028;p1"/>
          <p:cNvSpPr/>
          <p:nvPr/>
        </p:nvSpPr>
        <p:spPr>
          <a:xfrm>
            <a:off x="138545" y="5417127"/>
            <a:ext cx="1662546" cy="12469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Google Shape;1029;p1"/>
          <p:cNvPicPr preferRelativeResize="0"/>
          <p:nvPr/>
        </p:nvPicPr>
        <p:blipFill rotWithShape="1">
          <a:blip r:embed="rId3">
            <a:alphaModFix/>
          </a:blip>
          <a:srcRect l="6409" t="33824" r="6595" b="39523"/>
          <a:stretch/>
        </p:blipFill>
        <p:spPr>
          <a:xfrm>
            <a:off x="214747" y="5494018"/>
            <a:ext cx="2510971" cy="76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1" descr="Changing Room | LinkedIn"/>
          <p:cNvPicPr preferRelativeResize="0"/>
          <p:nvPr/>
        </p:nvPicPr>
        <p:blipFill rotWithShape="1">
          <a:blip r:embed="rId4">
            <a:alphaModFix/>
          </a:blip>
          <a:srcRect l="1163" t="38023" r="-1162" b="36237"/>
          <a:stretch/>
        </p:blipFill>
        <p:spPr>
          <a:xfrm>
            <a:off x="3116269" y="5747509"/>
            <a:ext cx="1908341" cy="49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l="23741" r="23741"/>
          <a:stretch/>
        </p:blipFill>
        <p:spPr>
          <a:xfrm>
            <a:off x="6096000" y="0"/>
            <a:ext cx="6095999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pic>
      <p:pic>
        <p:nvPicPr>
          <p:cNvPr id="1032" name="Google Shape;1032;p1" descr="Fashion Design Wallpapers - Top Free Fashion Design Backgrounds -  WallpaperAccess"/>
          <p:cNvPicPr preferRelativeResize="0"/>
          <p:nvPr/>
        </p:nvPicPr>
        <p:blipFill rotWithShape="1">
          <a:blip r:embed="rId6">
            <a:alphaModFix/>
          </a:blip>
          <a:srcRect b="15598"/>
          <a:stretch/>
        </p:blipFill>
        <p:spPr>
          <a:xfrm>
            <a:off x="6095999" y="1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Problem Statement:</a:t>
            </a:r>
            <a:endParaRPr sz="2800" dirty="0"/>
          </a:p>
        </p:txBody>
      </p:sp>
      <p:sp>
        <p:nvSpPr>
          <p:cNvPr id="1092" name="Google Shape;1092;p4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Our understanding of your situation</a:t>
            </a:r>
            <a:endParaRPr/>
          </a:p>
        </p:txBody>
      </p:sp>
      <p:sp>
        <p:nvSpPr>
          <p:cNvPr id="1093" name="Google Shape;1093;p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Understanding and Perspective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"/>
          <p:cNvSpPr/>
          <p:nvPr/>
        </p:nvSpPr>
        <p:spPr>
          <a:xfrm>
            <a:off x="442819" y="4680428"/>
            <a:ext cx="6989874" cy="1491771"/>
          </a:xfrm>
          <a:prstGeom prst="rect">
            <a:avLst/>
          </a:prstGeom>
          <a:solidFill>
            <a:srgbClr val="F7D5DB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Room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empowers consumers to </a:t>
            </a:r>
            <a:r>
              <a:rPr lang="en-GB" sz="1200" b="1" i="0" u="none" strike="noStrike" cap="none" dirty="0">
                <a:solidFill>
                  <a:schemeClr val="dk1"/>
                </a:solidFill>
              </a:rPr>
              <a:t>reduce their environmental impact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giving them transparency on their purchases and </a:t>
            </a:r>
            <a:r>
              <a:rPr lang="en-GB" sz="1200" b="1" i="0" u="none" strike="noStrike" cap="none" dirty="0">
                <a:solidFill>
                  <a:schemeClr val="dk1"/>
                </a:solidFill>
              </a:rPr>
              <a:t>suggesting lower-impact alternatives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a gamified experience that allows them to celebrate their progress towards a sustainable lifestyle.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dirty="0">
                <a:solidFill>
                  <a:schemeClr val="dk1"/>
                </a:solidFill>
              </a:rPr>
              <a:t>Changing Room engages with Columbia University - Management Science &amp; Engineering Program to </a:t>
            </a:r>
            <a:r>
              <a:rPr lang="en-GB" sz="1200" b="1" dirty="0">
                <a:solidFill>
                  <a:schemeClr val="dk1"/>
                </a:solidFill>
              </a:rPr>
              <a:t>support the improvement of recommendation system</a:t>
            </a:r>
            <a:endParaRPr sz="1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097" name="Google Shape;1097;p4"/>
          <p:cNvSpPr/>
          <p:nvPr/>
        </p:nvSpPr>
        <p:spPr>
          <a:xfrm>
            <a:off x="8218488" y="2336134"/>
            <a:ext cx="3530603" cy="18233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0000" tIns="72000" rIns="180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Room is looking to improve the recommendation system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is seeking support 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commendation system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GB" dirty="0"/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 lang="en-GB" dirty="0"/>
          </a:p>
        </p:txBody>
      </p:sp>
      <p:sp>
        <p:nvSpPr>
          <p:cNvPr id="1098" name="Google Shape;1098;p4"/>
          <p:cNvSpPr txBox="1"/>
          <p:nvPr/>
        </p:nvSpPr>
        <p:spPr>
          <a:xfrm>
            <a:off x="991548" y="1795661"/>
            <a:ext cx="1441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situation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"/>
          <p:cNvSpPr txBox="1"/>
          <p:nvPr/>
        </p:nvSpPr>
        <p:spPr>
          <a:xfrm>
            <a:off x="8828256" y="1795661"/>
            <a:ext cx="5370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"/>
          <p:cNvSpPr/>
          <p:nvPr/>
        </p:nvSpPr>
        <p:spPr>
          <a:xfrm>
            <a:off x="442818" y="1721525"/>
            <a:ext cx="457200" cy="456048"/>
          </a:xfrm>
          <a:custGeom>
            <a:avLst/>
            <a:gdLst/>
            <a:ahLst/>
            <a:cxnLst/>
            <a:rect l="l" t="t" r="r" b="b"/>
            <a:pathLst>
              <a:path w="347" h="346" extrusionOk="0">
                <a:moveTo>
                  <a:pt x="0" y="0"/>
                </a:moveTo>
                <a:cubicBezTo>
                  <a:pt x="0" y="346"/>
                  <a:pt x="0" y="346"/>
                  <a:pt x="0" y="346"/>
                </a:cubicBezTo>
                <a:cubicBezTo>
                  <a:pt x="347" y="346"/>
                  <a:pt x="347" y="346"/>
                  <a:pt x="347" y="346"/>
                </a:cubicBezTo>
                <a:cubicBezTo>
                  <a:pt x="347" y="0"/>
                  <a:pt x="347" y="0"/>
                  <a:pt x="347" y="0"/>
                </a:cubicBezTo>
                <a:lnTo>
                  <a:pt x="0" y="0"/>
                </a:lnTo>
                <a:close/>
                <a:moveTo>
                  <a:pt x="332" y="332"/>
                </a:moveTo>
                <a:cubicBezTo>
                  <a:pt x="15" y="332"/>
                  <a:pt x="15" y="332"/>
                  <a:pt x="15" y="332"/>
                </a:cubicBezTo>
                <a:cubicBezTo>
                  <a:pt x="15" y="15"/>
                  <a:pt x="15" y="15"/>
                  <a:pt x="15" y="15"/>
                </a:cubicBezTo>
                <a:cubicBezTo>
                  <a:pt x="332" y="15"/>
                  <a:pt x="332" y="15"/>
                  <a:pt x="332" y="15"/>
                </a:cubicBezTo>
                <a:lnTo>
                  <a:pt x="332" y="332"/>
                </a:lnTo>
                <a:close/>
                <a:moveTo>
                  <a:pt x="48" y="309"/>
                </a:moveTo>
                <a:cubicBezTo>
                  <a:pt x="133" y="224"/>
                  <a:pt x="133" y="224"/>
                  <a:pt x="133" y="224"/>
                </a:cubicBezTo>
                <a:cubicBezTo>
                  <a:pt x="153" y="241"/>
                  <a:pt x="178" y="250"/>
                  <a:pt x="204" y="250"/>
                </a:cubicBezTo>
                <a:cubicBezTo>
                  <a:pt x="233" y="250"/>
                  <a:pt x="260" y="239"/>
                  <a:pt x="280" y="219"/>
                </a:cubicBezTo>
                <a:cubicBezTo>
                  <a:pt x="322" y="177"/>
                  <a:pt x="322" y="109"/>
                  <a:pt x="280" y="67"/>
                </a:cubicBezTo>
                <a:cubicBezTo>
                  <a:pt x="260" y="46"/>
                  <a:pt x="233" y="35"/>
                  <a:pt x="204" y="35"/>
                </a:cubicBezTo>
                <a:cubicBezTo>
                  <a:pt x="175" y="35"/>
                  <a:pt x="148" y="46"/>
                  <a:pt x="128" y="67"/>
                </a:cubicBezTo>
                <a:cubicBezTo>
                  <a:pt x="88" y="107"/>
                  <a:pt x="86" y="171"/>
                  <a:pt x="123" y="214"/>
                </a:cubicBezTo>
                <a:cubicBezTo>
                  <a:pt x="37" y="299"/>
                  <a:pt x="37" y="299"/>
                  <a:pt x="37" y="299"/>
                </a:cubicBezTo>
                <a:lnTo>
                  <a:pt x="48" y="309"/>
                </a:lnTo>
                <a:close/>
                <a:moveTo>
                  <a:pt x="270" y="208"/>
                </a:moveTo>
                <a:cubicBezTo>
                  <a:pt x="252" y="226"/>
                  <a:pt x="229" y="236"/>
                  <a:pt x="204" y="236"/>
                </a:cubicBezTo>
                <a:cubicBezTo>
                  <a:pt x="179" y="236"/>
                  <a:pt x="156" y="226"/>
                  <a:pt x="138" y="208"/>
                </a:cubicBezTo>
                <a:cubicBezTo>
                  <a:pt x="134" y="204"/>
                  <a:pt x="129" y="199"/>
                  <a:pt x="126" y="193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78" y="193"/>
                  <a:pt x="178" y="193"/>
                  <a:pt x="178" y="193"/>
                </a:cubicBezTo>
                <a:cubicBezTo>
                  <a:pt x="193" y="193"/>
                  <a:pt x="193" y="193"/>
                  <a:pt x="193" y="193"/>
                </a:cubicBezTo>
                <a:cubicBezTo>
                  <a:pt x="217" y="193"/>
                  <a:pt x="217" y="193"/>
                  <a:pt x="217" y="193"/>
                </a:cubicBezTo>
                <a:cubicBezTo>
                  <a:pt x="231" y="193"/>
                  <a:pt x="231" y="193"/>
                  <a:pt x="231" y="193"/>
                </a:cubicBezTo>
                <a:cubicBezTo>
                  <a:pt x="270" y="193"/>
                  <a:pt x="270" y="193"/>
                  <a:pt x="270" y="193"/>
                </a:cubicBezTo>
                <a:cubicBezTo>
                  <a:pt x="282" y="193"/>
                  <a:pt x="282" y="193"/>
                  <a:pt x="282" y="193"/>
                </a:cubicBezTo>
                <a:cubicBezTo>
                  <a:pt x="278" y="199"/>
                  <a:pt x="274" y="204"/>
                  <a:pt x="270" y="208"/>
                </a:cubicBezTo>
                <a:close/>
                <a:moveTo>
                  <a:pt x="193" y="112"/>
                </a:moveTo>
                <a:cubicBezTo>
                  <a:pt x="193" y="97"/>
                  <a:pt x="193" y="97"/>
                  <a:pt x="193" y="97"/>
                </a:cubicBezTo>
                <a:cubicBezTo>
                  <a:pt x="217" y="97"/>
                  <a:pt x="217" y="97"/>
                  <a:pt x="217" y="97"/>
                </a:cubicBezTo>
                <a:cubicBezTo>
                  <a:pt x="217" y="132"/>
                  <a:pt x="217" y="132"/>
                  <a:pt x="217" y="132"/>
                </a:cubicBezTo>
                <a:cubicBezTo>
                  <a:pt x="217" y="179"/>
                  <a:pt x="217" y="179"/>
                  <a:pt x="217" y="179"/>
                </a:cubicBezTo>
                <a:cubicBezTo>
                  <a:pt x="193" y="179"/>
                  <a:pt x="193" y="179"/>
                  <a:pt x="193" y="179"/>
                </a:cubicBezTo>
                <a:lnTo>
                  <a:pt x="193" y="112"/>
                </a:lnTo>
                <a:close/>
                <a:moveTo>
                  <a:pt x="255" y="179"/>
                </a:moveTo>
                <a:cubicBezTo>
                  <a:pt x="231" y="179"/>
                  <a:pt x="231" y="179"/>
                  <a:pt x="231" y="179"/>
                </a:cubicBezTo>
                <a:cubicBezTo>
                  <a:pt x="231" y="147"/>
                  <a:pt x="231" y="147"/>
                  <a:pt x="231" y="147"/>
                </a:cubicBezTo>
                <a:cubicBezTo>
                  <a:pt x="255" y="147"/>
                  <a:pt x="255" y="147"/>
                  <a:pt x="255" y="147"/>
                </a:cubicBezTo>
                <a:lnTo>
                  <a:pt x="255" y="179"/>
                </a:lnTo>
                <a:close/>
                <a:moveTo>
                  <a:pt x="178" y="179"/>
                </a:moveTo>
                <a:cubicBezTo>
                  <a:pt x="154" y="179"/>
                  <a:pt x="154" y="179"/>
                  <a:pt x="154" y="179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178" y="127"/>
                  <a:pt x="178" y="127"/>
                  <a:pt x="178" y="127"/>
                </a:cubicBezTo>
                <a:lnTo>
                  <a:pt x="178" y="179"/>
                </a:lnTo>
                <a:close/>
                <a:moveTo>
                  <a:pt x="138" y="77"/>
                </a:moveTo>
                <a:cubicBezTo>
                  <a:pt x="156" y="59"/>
                  <a:pt x="179" y="50"/>
                  <a:pt x="204" y="50"/>
                </a:cubicBezTo>
                <a:cubicBezTo>
                  <a:pt x="229" y="50"/>
                  <a:pt x="252" y="59"/>
                  <a:pt x="270" y="77"/>
                </a:cubicBezTo>
                <a:cubicBezTo>
                  <a:pt x="297" y="104"/>
                  <a:pt x="304" y="145"/>
                  <a:pt x="290" y="179"/>
                </a:cubicBezTo>
                <a:cubicBezTo>
                  <a:pt x="270" y="179"/>
                  <a:pt x="270" y="179"/>
                  <a:pt x="270" y="179"/>
                </a:cubicBezTo>
                <a:cubicBezTo>
                  <a:pt x="270" y="132"/>
                  <a:pt x="270" y="132"/>
                  <a:pt x="270" y="132"/>
                </a:cubicBezTo>
                <a:cubicBezTo>
                  <a:pt x="231" y="132"/>
                  <a:pt x="231" y="132"/>
                  <a:pt x="231" y="132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178" y="83"/>
                  <a:pt x="178" y="83"/>
                  <a:pt x="178" y="83"/>
                </a:cubicBezTo>
                <a:cubicBezTo>
                  <a:pt x="178" y="112"/>
                  <a:pt x="178" y="112"/>
                  <a:pt x="178" y="112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39" y="179"/>
                  <a:pt x="139" y="179"/>
                  <a:pt x="139" y="179"/>
                </a:cubicBezTo>
                <a:cubicBezTo>
                  <a:pt x="118" y="179"/>
                  <a:pt x="118" y="179"/>
                  <a:pt x="118" y="179"/>
                </a:cubicBezTo>
                <a:cubicBezTo>
                  <a:pt x="104" y="145"/>
                  <a:pt x="111" y="104"/>
                  <a:pt x="138" y="77"/>
                </a:cubicBezTo>
                <a:close/>
              </a:path>
            </a:pathLst>
          </a:custGeom>
          <a:solidFill>
            <a:srgbClr val="AC213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"/>
          <p:cNvSpPr/>
          <p:nvPr/>
        </p:nvSpPr>
        <p:spPr>
          <a:xfrm>
            <a:off x="8206463" y="17215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34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6"/>
                  <a:pt x="0" y="346"/>
                  <a:pt x="0" y="346"/>
                </a:cubicBezTo>
                <a:cubicBezTo>
                  <a:pt x="346" y="346"/>
                  <a:pt x="346" y="346"/>
                  <a:pt x="346" y="346"/>
                </a:cubicBezTo>
                <a:cubicBezTo>
                  <a:pt x="346" y="346"/>
                  <a:pt x="346" y="346"/>
                  <a:pt x="346" y="346"/>
                </a:cubicBezTo>
                <a:cubicBezTo>
                  <a:pt x="346" y="0"/>
                  <a:pt x="346" y="0"/>
                  <a:pt x="346" y="0"/>
                </a:cubicBezTo>
                <a:close/>
                <a:moveTo>
                  <a:pt x="81" y="245"/>
                </a:moveTo>
                <a:cubicBezTo>
                  <a:pt x="83" y="243"/>
                  <a:pt x="83" y="243"/>
                  <a:pt x="83" y="243"/>
                </a:cubicBezTo>
                <a:cubicBezTo>
                  <a:pt x="151" y="280"/>
                  <a:pt x="151" y="280"/>
                  <a:pt x="151" y="280"/>
                </a:cubicBezTo>
                <a:cubicBezTo>
                  <a:pt x="130" y="298"/>
                  <a:pt x="130" y="298"/>
                  <a:pt x="130" y="298"/>
                </a:cubicBezTo>
                <a:cubicBezTo>
                  <a:pt x="129" y="299"/>
                  <a:pt x="127" y="300"/>
                  <a:pt x="125" y="300"/>
                </a:cubicBezTo>
                <a:cubicBezTo>
                  <a:pt x="123" y="300"/>
                  <a:pt x="121" y="299"/>
                  <a:pt x="120" y="297"/>
                </a:cubicBezTo>
                <a:cubicBezTo>
                  <a:pt x="80" y="255"/>
                  <a:pt x="80" y="255"/>
                  <a:pt x="80" y="255"/>
                </a:cubicBezTo>
                <a:cubicBezTo>
                  <a:pt x="78" y="252"/>
                  <a:pt x="78" y="248"/>
                  <a:pt x="81" y="245"/>
                </a:cubicBezTo>
                <a:close/>
                <a:moveTo>
                  <a:pt x="85" y="227"/>
                </a:moveTo>
                <a:cubicBezTo>
                  <a:pt x="77" y="223"/>
                  <a:pt x="72" y="215"/>
                  <a:pt x="70" y="206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14" y="59"/>
                  <a:pt x="14" y="59"/>
                  <a:pt x="14" y="59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39" y="88"/>
                  <a:pt x="150" y="88"/>
                  <a:pt x="160" y="94"/>
                </a:cubicBezTo>
                <a:cubicBezTo>
                  <a:pt x="163" y="96"/>
                  <a:pt x="163" y="96"/>
                  <a:pt x="163" y="96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4" y="165"/>
                  <a:pt x="81" y="171"/>
                  <a:pt x="81" y="178"/>
                </a:cubicBezTo>
                <a:cubicBezTo>
                  <a:pt x="80" y="184"/>
                  <a:pt x="82" y="191"/>
                  <a:pt x="87" y="196"/>
                </a:cubicBezTo>
                <a:cubicBezTo>
                  <a:pt x="96" y="206"/>
                  <a:pt x="112" y="208"/>
                  <a:pt x="123" y="198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61" y="164"/>
                  <a:pt x="175" y="163"/>
                  <a:pt x="191" y="174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7" y="218"/>
                  <a:pt x="277" y="219"/>
                  <a:pt x="277" y="219"/>
                </a:cubicBezTo>
                <a:cubicBezTo>
                  <a:pt x="277" y="220"/>
                  <a:pt x="277" y="221"/>
                  <a:pt x="276" y="222"/>
                </a:cubicBezTo>
                <a:cubicBezTo>
                  <a:pt x="206" y="286"/>
                  <a:pt x="206" y="286"/>
                  <a:pt x="206" y="286"/>
                </a:cubicBezTo>
                <a:cubicBezTo>
                  <a:pt x="205" y="287"/>
                  <a:pt x="205" y="287"/>
                  <a:pt x="205" y="287"/>
                </a:cubicBezTo>
                <a:cubicBezTo>
                  <a:pt x="204" y="290"/>
                  <a:pt x="200" y="291"/>
                  <a:pt x="197" y="289"/>
                </a:cubicBezTo>
                <a:lnTo>
                  <a:pt x="85" y="227"/>
                </a:lnTo>
                <a:close/>
                <a:moveTo>
                  <a:pt x="270" y="176"/>
                </a:moveTo>
                <a:cubicBezTo>
                  <a:pt x="269" y="197"/>
                  <a:pt x="269" y="197"/>
                  <a:pt x="269" y="197"/>
                </a:cubicBezTo>
                <a:cubicBezTo>
                  <a:pt x="198" y="161"/>
                  <a:pt x="198" y="161"/>
                  <a:pt x="198" y="161"/>
                </a:cubicBezTo>
                <a:cubicBezTo>
                  <a:pt x="177" y="147"/>
                  <a:pt x="157" y="149"/>
                  <a:pt x="139" y="164"/>
                </a:cubicBezTo>
                <a:cubicBezTo>
                  <a:pt x="113" y="187"/>
                  <a:pt x="113" y="187"/>
                  <a:pt x="113" y="187"/>
                </a:cubicBezTo>
                <a:cubicBezTo>
                  <a:pt x="108" y="191"/>
                  <a:pt x="102" y="191"/>
                  <a:pt x="98" y="186"/>
                </a:cubicBezTo>
                <a:cubicBezTo>
                  <a:pt x="96" y="184"/>
                  <a:pt x="95" y="181"/>
                  <a:pt x="95" y="179"/>
                </a:cubicBezTo>
                <a:cubicBezTo>
                  <a:pt x="95" y="176"/>
                  <a:pt x="97" y="173"/>
                  <a:pt x="99" y="171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80" y="101"/>
                  <a:pt x="189" y="99"/>
                  <a:pt x="197" y="103"/>
                </a:cubicBezTo>
                <a:cubicBezTo>
                  <a:pt x="223" y="115"/>
                  <a:pt x="223" y="115"/>
                  <a:pt x="223" y="115"/>
                </a:cubicBezTo>
                <a:cubicBezTo>
                  <a:pt x="331" y="24"/>
                  <a:pt x="331" y="24"/>
                  <a:pt x="331" y="24"/>
                </a:cubicBezTo>
                <a:cubicBezTo>
                  <a:pt x="331" y="124"/>
                  <a:pt x="331" y="124"/>
                  <a:pt x="331" y="124"/>
                </a:cubicBezTo>
                <a:lnTo>
                  <a:pt x="270" y="176"/>
                </a:lnTo>
                <a:close/>
                <a:moveTo>
                  <a:pt x="319" y="15"/>
                </a:moveTo>
                <a:cubicBezTo>
                  <a:pt x="221" y="98"/>
                  <a:pt x="221" y="98"/>
                  <a:pt x="221" y="98"/>
                </a:cubicBezTo>
                <a:cubicBezTo>
                  <a:pt x="204" y="90"/>
                  <a:pt x="204" y="90"/>
                  <a:pt x="204" y="90"/>
                </a:cubicBezTo>
                <a:cubicBezTo>
                  <a:pt x="195" y="86"/>
                  <a:pt x="186" y="85"/>
                  <a:pt x="178" y="87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153" y="73"/>
                  <a:pt x="137" y="72"/>
                  <a:pt x="122" y="79"/>
                </a:cubicBezTo>
                <a:cubicBezTo>
                  <a:pt x="97" y="92"/>
                  <a:pt x="97" y="92"/>
                  <a:pt x="97" y="9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15"/>
                  <a:pt x="14" y="15"/>
                  <a:pt x="14" y="15"/>
                </a:cubicBezTo>
                <a:lnTo>
                  <a:pt x="319" y="15"/>
                </a:lnTo>
                <a:close/>
                <a:moveTo>
                  <a:pt x="14" y="332"/>
                </a:moveTo>
                <a:cubicBezTo>
                  <a:pt x="14" y="159"/>
                  <a:pt x="14" y="159"/>
                  <a:pt x="14" y="159"/>
                </a:cubicBezTo>
                <a:cubicBezTo>
                  <a:pt x="50" y="180"/>
                  <a:pt x="50" y="180"/>
                  <a:pt x="50" y="180"/>
                </a:cubicBezTo>
                <a:cubicBezTo>
                  <a:pt x="55" y="209"/>
                  <a:pt x="55" y="209"/>
                  <a:pt x="55" y="209"/>
                </a:cubicBezTo>
                <a:cubicBezTo>
                  <a:pt x="57" y="219"/>
                  <a:pt x="63" y="228"/>
                  <a:pt x="70" y="235"/>
                </a:cubicBezTo>
                <a:cubicBezTo>
                  <a:pt x="62" y="243"/>
                  <a:pt x="61" y="256"/>
                  <a:pt x="69" y="265"/>
                </a:cubicBezTo>
                <a:cubicBezTo>
                  <a:pt x="109" y="307"/>
                  <a:pt x="109" y="307"/>
                  <a:pt x="109" y="307"/>
                </a:cubicBezTo>
                <a:cubicBezTo>
                  <a:pt x="113" y="311"/>
                  <a:pt x="118" y="314"/>
                  <a:pt x="124" y="314"/>
                </a:cubicBezTo>
                <a:cubicBezTo>
                  <a:pt x="125" y="314"/>
                  <a:pt x="125" y="314"/>
                  <a:pt x="126" y="314"/>
                </a:cubicBezTo>
                <a:cubicBezTo>
                  <a:pt x="131" y="314"/>
                  <a:pt x="136" y="313"/>
                  <a:pt x="140" y="309"/>
                </a:cubicBezTo>
                <a:cubicBezTo>
                  <a:pt x="165" y="288"/>
                  <a:pt x="165" y="288"/>
                  <a:pt x="165" y="288"/>
                </a:cubicBezTo>
                <a:cubicBezTo>
                  <a:pt x="189" y="302"/>
                  <a:pt x="189" y="302"/>
                  <a:pt x="189" y="302"/>
                </a:cubicBezTo>
                <a:cubicBezTo>
                  <a:pt x="193" y="304"/>
                  <a:pt x="196" y="305"/>
                  <a:pt x="200" y="305"/>
                </a:cubicBezTo>
                <a:cubicBezTo>
                  <a:pt x="207" y="305"/>
                  <a:pt x="213" y="301"/>
                  <a:pt x="217" y="296"/>
                </a:cubicBezTo>
                <a:cubicBezTo>
                  <a:pt x="286" y="233"/>
                  <a:pt x="286" y="233"/>
                  <a:pt x="286" y="233"/>
                </a:cubicBezTo>
                <a:cubicBezTo>
                  <a:pt x="290" y="229"/>
                  <a:pt x="292" y="223"/>
                  <a:pt x="292" y="217"/>
                </a:cubicBezTo>
                <a:cubicBezTo>
                  <a:pt x="291" y="212"/>
                  <a:pt x="288" y="208"/>
                  <a:pt x="283" y="204"/>
                </a:cubicBezTo>
                <a:cubicBezTo>
                  <a:pt x="284" y="183"/>
                  <a:pt x="284" y="183"/>
                  <a:pt x="284" y="183"/>
                </a:cubicBezTo>
                <a:cubicBezTo>
                  <a:pt x="331" y="143"/>
                  <a:pt x="331" y="143"/>
                  <a:pt x="331" y="143"/>
                </a:cubicBezTo>
                <a:cubicBezTo>
                  <a:pt x="331" y="332"/>
                  <a:pt x="331" y="332"/>
                  <a:pt x="331" y="332"/>
                </a:cubicBezTo>
                <a:lnTo>
                  <a:pt x="14" y="33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"/>
          <p:cNvSpPr/>
          <p:nvPr/>
        </p:nvSpPr>
        <p:spPr>
          <a:xfrm rot="5400000" flipH="1">
            <a:off x="7025713" y="4237409"/>
            <a:ext cx="1700176" cy="247950"/>
          </a:xfrm>
          <a:prstGeom prst="triangle">
            <a:avLst>
              <a:gd name="adj" fmla="val 50000"/>
            </a:avLst>
          </a:prstGeom>
          <a:solidFill>
            <a:srgbClr val="AC2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"/>
          <p:cNvSpPr/>
          <p:nvPr/>
        </p:nvSpPr>
        <p:spPr>
          <a:xfrm>
            <a:off x="8218488" y="4296647"/>
            <a:ext cx="3530603" cy="187555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180000" tIns="72000" rIns="180000" bIns="7200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we Olympians Consulting Group as part of Columbia University will work on this project that is tailored specifically to Changing users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"/>
          <p:cNvSpPr/>
          <p:nvPr/>
        </p:nvSpPr>
        <p:spPr>
          <a:xfrm rot="10800000" flipH="1">
            <a:off x="9447161" y="4091392"/>
            <a:ext cx="1157491" cy="393617"/>
          </a:xfrm>
          <a:prstGeom prst="upArrow">
            <a:avLst>
              <a:gd name="adj1" fmla="val 50000"/>
              <a:gd name="adj2" fmla="val 34309"/>
            </a:avLst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>
                <a:solidFill>
                  <a:schemeClr val="dk1"/>
                </a:solidFill>
              </a:rPr>
              <a:t>September</a:t>
            </a: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GB" sz="750">
                <a:solidFill>
                  <a:schemeClr val="dk1"/>
                </a:solidFill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"/>
          <p:cNvSpPr txBox="1"/>
          <p:nvPr/>
        </p:nvSpPr>
        <p:spPr>
          <a:xfrm>
            <a:off x="442912" y="6355080"/>
            <a:ext cx="19800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Room</a:t>
            </a:r>
            <a:endParaRPr sz="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Olympians Consulting Group</a:t>
            </a:r>
            <a:endParaRPr sz="7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8C6DF9-ED46-F36C-B9F8-392D08B3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06" y="2351804"/>
            <a:ext cx="3158566" cy="2191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85B0B-6667-84B9-4D79-6FF88C49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620" y="2363574"/>
            <a:ext cx="3158566" cy="21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Data used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List of Questions and Clarifications</a:t>
            </a:r>
            <a:endParaRPr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and Clarifications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>
                <a:solidFill>
                  <a:schemeClr val="dk1"/>
                </a:solidFill>
              </a:rPr>
              <a:t>September</a:t>
            </a: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GB" sz="750">
                <a:solidFill>
                  <a:schemeClr val="dk1"/>
                </a:solidFill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Olympians Consulting Group</a:t>
            </a:r>
            <a:endParaRPr sz="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2C46F-0159-20FA-CF9C-B4A71283B8B9}"/>
              </a:ext>
            </a:extLst>
          </p:cNvPr>
          <p:cNvSpPr/>
          <p:nvPr/>
        </p:nvSpPr>
        <p:spPr>
          <a:xfrm>
            <a:off x="8822724" y="1816443"/>
            <a:ext cx="3163329" cy="422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Full-Text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Question and Answer</a:t>
            </a:r>
          </a:p>
        </p:txBody>
      </p:sp>
      <p:sp>
        <p:nvSpPr>
          <p:cNvPr id="3" name="Google Shape;1123;p5">
            <a:extLst>
              <a:ext uri="{FF2B5EF4-FFF2-40B4-BE49-F238E27FC236}">
                <a16:creationId xmlns:a16="http://schemas.microsoft.com/office/drawing/2014/main" id="{37D63DB1-16AD-72DE-BD2F-0C36F2E5D3C7}"/>
              </a:ext>
            </a:extLst>
          </p:cNvPr>
          <p:cNvSpPr txBox="1"/>
          <p:nvPr/>
        </p:nvSpPr>
        <p:spPr>
          <a:xfrm>
            <a:off x="552469" y="5990828"/>
            <a:ext cx="7788342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GB" sz="120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GB" sz="120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en.wikipedia.org</a:t>
            </a:r>
            <a:r>
              <a:rPr lang="en-GB" sz="120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/wiki/</a:t>
            </a:r>
            <a:r>
              <a:rPr lang="en-GB" sz="120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Nike,_Inc</a:t>
            </a:r>
            <a:r>
              <a:rPr lang="en-GB" sz="120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i="1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0FFFD-3B3B-0EDF-0854-AEBDF07E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7" y="1695831"/>
            <a:ext cx="8290814" cy="42260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High-level Flow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List of Questions and Clarifications</a:t>
            </a:r>
            <a:endParaRPr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and Clarifications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>
                <a:solidFill>
                  <a:schemeClr val="dk1"/>
                </a:solidFill>
              </a:rPr>
              <a:t>September</a:t>
            </a: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GB" sz="750">
                <a:solidFill>
                  <a:schemeClr val="dk1"/>
                </a:solidFill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"/>
          <p:cNvSpPr txBox="1"/>
          <p:nvPr/>
        </p:nvSpPr>
        <p:spPr>
          <a:xfrm>
            <a:off x="442912" y="6355080"/>
            <a:ext cx="19800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Room</a:t>
            </a:r>
            <a:endParaRPr sz="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Olympians Consulting Group</a:t>
            </a:r>
            <a:endParaRPr sz="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95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Next Step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List of Questions and Clarifications</a:t>
            </a:r>
            <a:endParaRPr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and Clarifications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5"/>
          <p:cNvSpPr/>
          <p:nvPr/>
        </p:nvSpPr>
        <p:spPr>
          <a:xfrm flipH="1">
            <a:off x="442913" y="1785744"/>
            <a:ext cx="315601" cy="320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"/>
          <p:cNvSpPr txBox="1"/>
          <p:nvPr/>
        </p:nvSpPr>
        <p:spPr>
          <a:xfrm>
            <a:off x="1089297" y="2419527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What is the timeline of the project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119" name="Google Shape;1119;p5"/>
          <p:cNvSpPr/>
          <p:nvPr/>
        </p:nvSpPr>
        <p:spPr>
          <a:xfrm flipH="1">
            <a:off x="442914" y="2428805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"/>
          <p:cNvSpPr/>
          <p:nvPr/>
        </p:nvSpPr>
        <p:spPr>
          <a:xfrm flipH="1">
            <a:off x="442914" y="3090237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"/>
          <p:cNvSpPr/>
          <p:nvPr/>
        </p:nvSpPr>
        <p:spPr>
          <a:xfrm flipH="1">
            <a:off x="442914" y="3793987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>
                <a:solidFill>
                  <a:schemeClr val="dk1"/>
                </a:solidFill>
              </a:rPr>
              <a:t>September</a:t>
            </a: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GB" sz="750">
                <a:solidFill>
                  <a:schemeClr val="dk1"/>
                </a:solidFill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"/>
          <p:cNvSpPr txBox="1"/>
          <p:nvPr/>
        </p:nvSpPr>
        <p:spPr>
          <a:xfrm>
            <a:off x="442912" y="6355080"/>
            <a:ext cx="19800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Room</a:t>
            </a:r>
            <a:endParaRPr sz="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Olympians Consulting Group</a:t>
            </a:r>
            <a:endParaRPr sz="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"/>
          <p:cNvSpPr txBox="1"/>
          <p:nvPr/>
        </p:nvSpPr>
        <p:spPr>
          <a:xfrm>
            <a:off x="1089297" y="3080914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What data will we get for analysis?</a:t>
            </a:r>
            <a:endParaRPr/>
          </a:p>
        </p:txBody>
      </p:sp>
      <p:sp>
        <p:nvSpPr>
          <p:cNvPr id="1126" name="Google Shape;1126;p5"/>
          <p:cNvSpPr txBox="1"/>
          <p:nvPr/>
        </p:nvSpPr>
        <p:spPr>
          <a:xfrm>
            <a:off x="1089297" y="3789665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How is the project governance? How frequent do we have project update meetings?</a:t>
            </a:r>
            <a:endParaRPr/>
          </a:p>
        </p:txBody>
      </p:sp>
      <p:sp>
        <p:nvSpPr>
          <p:cNvPr id="1127" name="Google Shape;1127;p5"/>
          <p:cNvSpPr txBox="1"/>
          <p:nvPr/>
        </p:nvSpPr>
        <p:spPr>
          <a:xfrm>
            <a:off x="1089297" y="1821902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What is your expectation from the project?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10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Acknowledgement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List of Questions and Clarifications</a:t>
            </a:r>
            <a:endParaRPr dirty="0"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and Clarifications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5"/>
          <p:cNvSpPr/>
          <p:nvPr/>
        </p:nvSpPr>
        <p:spPr>
          <a:xfrm flipH="1">
            <a:off x="442913" y="2032884"/>
            <a:ext cx="315601" cy="320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"/>
          <p:cNvSpPr txBox="1"/>
          <p:nvPr/>
        </p:nvSpPr>
        <p:spPr>
          <a:xfrm>
            <a:off x="1089297" y="2666667"/>
            <a:ext cx="10887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dirty="0">
                <a:solidFill>
                  <a:schemeClr val="dk1"/>
                </a:solidFill>
              </a:rPr>
              <a:t>Andrej </a:t>
            </a:r>
            <a:r>
              <a:rPr lang="en-GB" sz="1600" b="1" dirty="0" err="1">
                <a:solidFill>
                  <a:schemeClr val="dk1"/>
                </a:solidFill>
              </a:rPr>
              <a:t>Karpathy</a:t>
            </a:r>
            <a:r>
              <a:rPr lang="en-GB" sz="1600" b="1" dirty="0">
                <a:solidFill>
                  <a:schemeClr val="dk1"/>
                </a:solidFill>
              </a:rPr>
              <a:t> - </a:t>
            </a:r>
            <a:r>
              <a:rPr lang="en-GB" sz="1600" dirty="0">
                <a:solidFill>
                  <a:schemeClr val="dk1"/>
                </a:solidFill>
              </a:rPr>
              <a:t>Sr Director of AI at Tesla / Stanford, PhD</a:t>
            </a:r>
            <a:endParaRPr sz="1600" dirty="0"/>
          </a:p>
        </p:txBody>
      </p:sp>
      <p:sp>
        <p:nvSpPr>
          <p:cNvPr id="1119" name="Google Shape;1119;p5"/>
          <p:cNvSpPr/>
          <p:nvPr/>
        </p:nvSpPr>
        <p:spPr>
          <a:xfrm flipH="1">
            <a:off x="442914" y="2675945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"/>
          <p:cNvSpPr/>
          <p:nvPr/>
        </p:nvSpPr>
        <p:spPr>
          <a:xfrm flipH="1">
            <a:off x="442914" y="3337377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"/>
          <p:cNvSpPr/>
          <p:nvPr/>
        </p:nvSpPr>
        <p:spPr>
          <a:xfrm flipH="1">
            <a:off x="442914" y="4041127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>
                <a:solidFill>
                  <a:schemeClr val="dk1"/>
                </a:solidFill>
              </a:rPr>
              <a:t>September</a:t>
            </a: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GB" sz="750">
                <a:solidFill>
                  <a:schemeClr val="dk1"/>
                </a:solidFill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"/>
          <p:cNvSpPr txBox="1"/>
          <p:nvPr/>
        </p:nvSpPr>
        <p:spPr>
          <a:xfrm>
            <a:off x="442912" y="6355080"/>
            <a:ext cx="19800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Room</a:t>
            </a:r>
            <a:endParaRPr sz="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Olympians Consulting Group</a:t>
            </a:r>
            <a:endParaRPr sz="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"/>
          <p:cNvSpPr txBox="1"/>
          <p:nvPr/>
        </p:nvSpPr>
        <p:spPr>
          <a:xfrm>
            <a:off x="1089297" y="3328054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dirty="0">
                <a:solidFill>
                  <a:schemeClr val="dk1"/>
                </a:solidFill>
              </a:rPr>
              <a:t>Sophia Yang -</a:t>
            </a:r>
            <a:r>
              <a:rPr lang="en-GB" sz="1600" dirty="0">
                <a:solidFill>
                  <a:schemeClr val="dk1"/>
                </a:solidFill>
              </a:rPr>
              <a:t> Senior Data Scientist at Anaconda / University of Texas at Austin, PhD</a:t>
            </a:r>
            <a:endParaRPr sz="1600" dirty="0"/>
          </a:p>
        </p:txBody>
      </p:sp>
      <p:sp>
        <p:nvSpPr>
          <p:cNvPr id="1126" name="Google Shape;1126;p5"/>
          <p:cNvSpPr txBox="1"/>
          <p:nvPr/>
        </p:nvSpPr>
        <p:spPr>
          <a:xfrm>
            <a:off x="1089297" y="4036805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dirty="0">
                <a:solidFill>
                  <a:schemeClr val="dk1"/>
                </a:solidFill>
              </a:rPr>
              <a:t>Sreenivas Bhattiprolu - </a:t>
            </a:r>
            <a:r>
              <a:rPr lang="en-GB" sz="1600" dirty="0">
                <a:solidFill>
                  <a:schemeClr val="dk1"/>
                </a:solidFill>
              </a:rPr>
              <a:t>Director of Digital Solutions at Zeiss / Michigan Technological Univ., PhD</a:t>
            </a:r>
            <a:endParaRPr lang="en-GB" sz="1600" dirty="0"/>
          </a:p>
        </p:txBody>
      </p:sp>
      <p:sp>
        <p:nvSpPr>
          <p:cNvPr id="1127" name="Google Shape;1127;p5"/>
          <p:cNvSpPr txBox="1"/>
          <p:nvPr/>
        </p:nvSpPr>
        <p:spPr>
          <a:xfrm>
            <a:off x="1089297" y="2069042"/>
            <a:ext cx="10887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AU" sz="1600" b="1" i="0" dirty="0">
                <a:solidFill>
                  <a:srgbClr val="181A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Daniel Guetta -  </a:t>
            </a:r>
            <a:r>
              <a:rPr lang="en-AU" sz="1600" i="0" dirty="0">
                <a:solidFill>
                  <a:srgbClr val="181A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Associate Professor at Columbia Business School / CBS, PhD</a:t>
            </a:r>
            <a:r>
              <a:rPr lang="en-AU" sz="1600" b="1" i="0" dirty="0">
                <a:solidFill>
                  <a:srgbClr val="181A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47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Google Shape;1132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6"/>
          <p:cNvSpPr/>
          <p:nvPr/>
        </p:nvSpPr>
        <p:spPr>
          <a:xfrm>
            <a:off x="0" y="1"/>
            <a:ext cx="12192000" cy="4540251"/>
          </a:xfrm>
          <a:custGeom>
            <a:avLst/>
            <a:gdLst/>
            <a:ahLst/>
            <a:cxnLst/>
            <a:rect l="l" t="t" r="r" b="b"/>
            <a:pathLst>
              <a:path w="10730" h="363498" extrusionOk="0">
                <a:moveTo>
                  <a:pt x="2" y="6"/>
                </a:moveTo>
                <a:cubicBezTo>
                  <a:pt x="105" y="-38"/>
                  <a:pt x="10502" y="165"/>
                  <a:pt x="10730" y="335"/>
                </a:cubicBezTo>
                <a:cubicBezTo>
                  <a:pt x="10731" y="46226"/>
                  <a:pt x="10730" y="329411"/>
                  <a:pt x="10728" y="353603"/>
                </a:cubicBezTo>
                <a:lnTo>
                  <a:pt x="1463" y="353498"/>
                </a:lnTo>
                <a:cubicBezTo>
                  <a:pt x="1432" y="356831"/>
                  <a:pt x="1401" y="360165"/>
                  <a:pt x="1371" y="363498"/>
                </a:cubicBezTo>
                <a:cubicBezTo>
                  <a:pt x="1336" y="360165"/>
                  <a:pt x="1301" y="356831"/>
                  <a:pt x="1267" y="353498"/>
                </a:cubicBezTo>
                <a:lnTo>
                  <a:pt x="1" y="353256"/>
                </a:lnTo>
                <a:cubicBezTo>
                  <a:pt x="-4" y="236226"/>
                  <a:pt x="7" y="117036"/>
                  <a:pt x="2" y="6"/>
                </a:cubicBezTo>
                <a:close/>
              </a:path>
            </a:pathLst>
          </a:custGeom>
          <a:solidFill>
            <a:schemeClr val="dk1">
              <a:alpha val="6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6"/>
          <p:cNvSpPr txBox="1">
            <a:spLocks noGrp="1"/>
          </p:cNvSpPr>
          <p:nvPr>
            <p:ph type="title"/>
          </p:nvPr>
        </p:nvSpPr>
        <p:spPr>
          <a:xfrm>
            <a:off x="705293" y="2740886"/>
            <a:ext cx="4500717" cy="57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eorgia"/>
              <a:buNone/>
            </a:pPr>
            <a:r>
              <a:rPr lang="en-GB"/>
              <a:t>Thank you !</a:t>
            </a:r>
            <a:endParaRPr/>
          </a:p>
        </p:txBody>
      </p:sp>
      <p:cxnSp>
        <p:nvCxnSpPr>
          <p:cNvPr id="1135" name="Google Shape;1135;p6"/>
          <p:cNvCxnSpPr/>
          <p:nvPr/>
        </p:nvCxnSpPr>
        <p:spPr>
          <a:xfrm rot="10800000" flipH="1">
            <a:off x="705294" y="3521635"/>
            <a:ext cx="784941" cy="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6" name="Google Shape;1136;p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37" name="Google Shape;1137;p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Olympians Consulting Group</a:t>
            </a:r>
            <a:endParaRPr/>
          </a:p>
        </p:txBody>
      </p:sp>
      <p:sp>
        <p:nvSpPr>
          <p:cNvPr id="1138" name="Google Shape;1138;p6"/>
          <p:cNvSpPr txBox="1"/>
          <p:nvPr/>
        </p:nvSpPr>
        <p:spPr>
          <a:xfrm>
            <a:off x="442912" y="6355080"/>
            <a:ext cx="19800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Changing Room</a:t>
            </a:r>
            <a:endParaRPr sz="7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C001_PowerPoint_Template_Final_150831_5b">
  <a:themeElements>
    <a:clrScheme name="Custom 2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343</Words>
  <Application>Microsoft Macintosh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Proxima Nova</vt:lpstr>
      <vt:lpstr>Georgia</vt:lpstr>
      <vt:lpstr>Noto Sans Symbols</vt:lpstr>
      <vt:lpstr>Arial</vt:lpstr>
      <vt:lpstr>Carme</vt:lpstr>
      <vt:lpstr>2_PwC</vt:lpstr>
      <vt:lpstr>PWC001_PowerPoint_Template_Final_150831_5b</vt:lpstr>
      <vt:lpstr>1_PwC</vt:lpstr>
      <vt:lpstr>Recommendation Systems in Fashion – Changing Room</vt:lpstr>
      <vt:lpstr>Problem Statement:</vt:lpstr>
      <vt:lpstr>Data used</vt:lpstr>
      <vt:lpstr>High-level Flow</vt:lpstr>
      <vt:lpstr>Next Step</vt:lpstr>
      <vt:lpstr>Acknowledgement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 in Fashion – Changing Room</dc:title>
  <cp:lastModifiedBy>Arviandito Caessara - PwC</cp:lastModifiedBy>
  <cp:revision>3</cp:revision>
  <dcterms:modified xsi:type="dcterms:W3CDTF">2023-10-17T21:08:54Z</dcterms:modified>
</cp:coreProperties>
</file>