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7D01D-8E58-4C20-9F72-629526E7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A708D-EC79-4D44-9545-E84FD915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3A215-6552-42C8-BBE4-AB501E93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080B7-9144-4674-9C15-82BCD1D3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D3E8D-DA44-400E-95D8-932DB24F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0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A26D3-D452-4531-B190-541FA16E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50D8CC-7223-46FC-B2BC-5BD7A822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B8A4C-AED2-4352-92ED-F2F12299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32AD7-445D-4A6A-B400-335D4D96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482A9-19AC-42C5-B8D4-F70FDB37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9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FCD585-DD13-4DF3-A9B8-28581BED6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B9A8B-6B2B-40AB-A531-AD96125E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C4D20-7E49-44A7-A3DA-D2C00228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D3706-13B6-41CE-88F9-79B8E87A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BDE0E-0DA6-4823-8A6B-A654C33F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4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8D732-D6C7-4DB7-9744-D92E2B9D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877B9-4065-4794-B09D-E8F5EF40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2A2A-F721-40CD-B1B0-EE82A565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D03B4-95A4-49DB-9E34-051C7D79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FDF9D-D763-445F-AFA9-BB330FF9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8F817-745C-4034-885A-1BC0D34E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583C8-C3C6-41F7-88D7-886FDC2F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B49AD-C52B-41D1-8525-2169A75E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2B93A-DC02-4082-8C61-FFF3038D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A911-B7D8-42E0-B72A-30909508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0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FA586-52A2-41BE-8456-41D17DF8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F563F-142C-48AE-93A9-C297DC0E7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420F9-E225-479C-8B5D-FBBD88BE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BB1D8-2282-4AFB-8B87-5A6228B6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53B09-9EE5-46A5-B309-07535A36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1DFD7-6FF6-417A-ADD2-074746CE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2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0AC7-D325-436C-933D-9AF937DE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9625A-344F-44FA-986A-13BFCBFB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67DF9-0FBB-438E-BD29-1B51A8FC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603453-6DA2-401D-B450-9F65D3B1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95847-EF81-4D42-AF84-1A5C776BB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320908-0A24-407D-AC8B-6F1DFE1F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901B43-8967-4B19-B86A-70F26DC4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3EEA8-CE66-428D-802E-A2B273D2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4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B3A9-D644-451E-A916-4BF0B94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FB26A-0C37-40A6-9E81-830523C3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8E9CEF-4966-4DCF-B1DF-8A179126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7BB6B-FBF4-4FB6-9492-7187856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4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85D68-7C5F-4BDD-A5E3-8C383EF8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E1EFC9-2C77-482D-A7A9-36AC15A2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9EE4C-299B-4FDC-85EE-3617AD8A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05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3A4B3-D31B-4DB1-A9BB-DDCE6B1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D6C42-0A5B-4627-A940-22B33D68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CAB5C5-5307-4510-90FD-527377ECC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8B06D-CA1D-4E34-9D34-C7F55F3C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253B7-9D63-4643-9F42-F7A31E06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D1C05-7E8A-4DBC-83DA-50048B36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8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6896E-B730-4F4E-A893-D7856911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1632EE-8153-418A-912D-8CB6EFB3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9B2C7-EDCD-479F-A504-71E1902B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1F322-47CD-4491-874C-677DAFC9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D34B9-D0C8-4064-9491-EF8DD4FE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C26AC-CA6B-4AF1-BDAF-8B5F251D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7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AD9908-0C3F-4211-BAEB-D936DDE8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241B6-18D6-40DC-9549-45FF9C88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FF029-F25B-4FF7-8C1E-222EB024E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5AA3-78B4-44CD-ABC4-883842C2263A}" type="datetimeFigureOut">
              <a:rPr lang="ko-KR" altLang="en-US" smtClean="0"/>
              <a:t>2019-08-09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E7F01-659E-445A-8EF3-6AC078B1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D4637-0A41-4402-B7CF-C930CBB80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4CDF-D394-41C2-8C25-9D71D8303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71FAD265-A123-4C05-8A5C-0F468060B068}"/>
              </a:ext>
            </a:extLst>
          </p:cNvPr>
          <p:cNvGrpSpPr/>
          <p:nvPr/>
        </p:nvGrpSpPr>
        <p:grpSpPr>
          <a:xfrm>
            <a:off x="1342159" y="1042858"/>
            <a:ext cx="9460958" cy="5489901"/>
            <a:chOff x="1342159" y="1042858"/>
            <a:chExt cx="9460958" cy="54899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B7076EF-D8EF-4DF2-ABC3-4F24C46BAEAD}"/>
                </a:ext>
              </a:extLst>
            </p:cNvPr>
            <p:cNvSpPr/>
            <p:nvPr/>
          </p:nvSpPr>
          <p:spPr>
            <a:xfrm>
              <a:off x="3035430" y="1042858"/>
              <a:ext cx="1640265" cy="414779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ADAPTOR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(5V/0.5A 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7BC46D6-AAE9-4BF3-AC5C-87A123F9997C}"/>
                </a:ext>
              </a:extLst>
            </p:cNvPr>
            <p:cNvSpPr/>
            <p:nvPr/>
          </p:nvSpPr>
          <p:spPr>
            <a:xfrm>
              <a:off x="3035430" y="1756342"/>
              <a:ext cx="1640265" cy="41477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USB PCB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A’ssy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C2063DC-96A3-45BA-BE81-006FF5BBCB0F}"/>
                </a:ext>
              </a:extLst>
            </p:cNvPr>
            <p:cNvSpPr/>
            <p:nvPr/>
          </p:nvSpPr>
          <p:spPr>
            <a:xfrm>
              <a:off x="3035430" y="2732016"/>
              <a:ext cx="1640265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CHARGING IC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(MCP73831T)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0E2AA8-BA86-4E27-800D-E03FC1EBE58E}"/>
                </a:ext>
              </a:extLst>
            </p:cNvPr>
            <p:cNvSpPr/>
            <p:nvPr/>
          </p:nvSpPr>
          <p:spPr>
            <a:xfrm>
              <a:off x="1342159" y="3071692"/>
              <a:ext cx="1246882" cy="414779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BATTERY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(SH552338)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C85F695-FEC0-4D0F-9CE7-1E3D46684E4D}"/>
                </a:ext>
              </a:extLst>
            </p:cNvPr>
            <p:cNvSpPr/>
            <p:nvPr/>
          </p:nvSpPr>
          <p:spPr>
            <a:xfrm>
              <a:off x="4337190" y="3511704"/>
              <a:ext cx="1307326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BOOST IC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(FTD8228)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7908665-0685-44D6-81AE-DA056069651B}"/>
                </a:ext>
              </a:extLst>
            </p:cNvPr>
            <p:cNvSpPr/>
            <p:nvPr/>
          </p:nvSpPr>
          <p:spPr>
            <a:xfrm>
              <a:off x="6622934" y="3511703"/>
              <a:ext cx="1342257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LDO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(LM1117-3.3V)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93B0571-BEA1-491D-ABC6-28D85DCC1859}"/>
                </a:ext>
              </a:extLst>
            </p:cNvPr>
            <p:cNvCxnSpPr/>
            <p:nvPr/>
          </p:nvCxnSpPr>
          <p:spPr>
            <a:xfrm>
              <a:off x="3843370" y="1483215"/>
              <a:ext cx="0" cy="2731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72FB8AD-FFD1-44EB-A7E1-C674C0337BDF}"/>
                </a:ext>
              </a:extLst>
            </p:cNvPr>
            <p:cNvCxnSpPr>
              <a:cxnSpLocks/>
            </p:cNvCxnSpPr>
            <p:nvPr/>
          </p:nvCxnSpPr>
          <p:spPr>
            <a:xfrm>
              <a:off x="3834822" y="2171121"/>
              <a:ext cx="0" cy="560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D5836E9-2A68-40DA-B4AC-376121345954}"/>
                </a:ext>
              </a:extLst>
            </p:cNvPr>
            <p:cNvCxnSpPr>
              <a:cxnSpLocks/>
            </p:cNvCxnSpPr>
            <p:nvPr/>
          </p:nvCxnSpPr>
          <p:spPr>
            <a:xfrm>
              <a:off x="2599347" y="3285082"/>
              <a:ext cx="12244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B8E3677-F424-4595-BA3E-58DAB34A70FC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5644516" y="3719093"/>
              <a:ext cx="97841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8FAEB7B-295C-4ECA-BC9E-4DDFE7AA16F0}"/>
                </a:ext>
              </a:extLst>
            </p:cNvPr>
            <p:cNvSpPr/>
            <p:nvPr/>
          </p:nvSpPr>
          <p:spPr>
            <a:xfrm>
              <a:off x="4307636" y="4207463"/>
              <a:ext cx="1307326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BOOST IC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(PAM2421)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924C330-5D30-49B2-B2C7-B4A5FE64E855}"/>
                </a:ext>
              </a:extLst>
            </p:cNvPr>
            <p:cNvSpPr/>
            <p:nvPr/>
          </p:nvSpPr>
          <p:spPr>
            <a:xfrm>
              <a:off x="4313516" y="5561856"/>
              <a:ext cx="1569523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OP-AMP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(OPA551UA)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1BDBA329-444D-42E1-916F-551D81EECAD6}"/>
                </a:ext>
              </a:extLst>
            </p:cNvPr>
            <p:cNvCxnSpPr>
              <a:cxnSpLocks/>
              <a:stCxn id="6" idx="2"/>
              <a:endCxn id="32" idx="1"/>
            </p:cNvCxnSpPr>
            <p:nvPr/>
          </p:nvCxnSpPr>
          <p:spPr>
            <a:xfrm rot="16200000" flipH="1">
              <a:off x="3447570" y="3554787"/>
              <a:ext cx="1268058" cy="45207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4069795-4C29-4EEF-8C36-AA29F14B6CD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855563" y="3719093"/>
              <a:ext cx="48162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0129D9-ACDA-4BF1-B3C5-F7B149875266}"/>
                </a:ext>
              </a:extLst>
            </p:cNvPr>
            <p:cNvSpPr txBox="1"/>
            <p:nvPr/>
          </p:nvSpPr>
          <p:spPr>
            <a:xfrm>
              <a:off x="4418872" y="4727597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+20V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C565E4-B493-4647-B5BA-747A40FC04D5}"/>
                </a:ext>
              </a:extLst>
            </p:cNvPr>
            <p:cNvSpPr txBox="1"/>
            <p:nvPr/>
          </p:nvSpPr>
          <p:spPr>
            <a:xfrm>
              <a:off x="5607695" y="3435430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+5V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4CBADD-5C04-4F38-9EFF-3F331DBEEB26}"/>
                </a:ext>
              </a:extLst>
            </p:cNvPr>
            <p:cNvSpPr txBox="1"/>
            <p:nvPr/>
          </p:nvSpPr>
          <p:spPr>
            <a:xfrm>
              <a:off x="7095829" y="3928773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+3.3V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A1160AB-B7D4-4142-A981-C2029EFF9044}"/>
                </a:ext>
              </a:extLst>
            </p:cNvPr>
            <p:cNvCxnSpPr>
              <a:cxnSpLocks/>
            </p:cNvCxnSpPr>
            <p:nvPr/>
          </p:nvCxnSpPr>
          <p:spPr>
            <a:xfrm>
              <a:off x="5923670" y="5769245"/>
              <a:ext cx="6003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962EB64-7D25-4E88-8417-3D01B11AB8CE}"/>
                </a:ext>
              </a:extLst>
            </p:cNvPr>
            <p:cNvSpPr/>
            <p:nvPr/>
          </p:nvSpPr>
          <p:spPr>
            <a:xfrm>
              <a:off x="5927450" y="4199609"/>
              <a:ext cx="2008187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(STM32F051C8T6)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F0F58D5-62BA-484F-8ED4-77BB1C79E7B4}"/>
                </a:ext>
              </a:extLst>
            </p:cNvPr>
            <p:cNvCxnSpPr/>
            <p:nvPr/>
          </p:nvCxnSpPr>
          <p:spPr>
            <a:xfrm>
              <a:off x="7105761" y="3926482"/>
              <a:ext cx="0" cy="2731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0CBEE1A1-1933-41DC-BA0E-40D1DA042F62}"/>
                </a:ext>
              </a:extLst>
            </p:cNvPr>
            <p:cNvSpPr/>
            <p:nvPr/>
          </p:nvSpPr>
          <p:spPr>
            <a:xfrm>
              <a:off x="8725576" y="2759032"/>
              <a:ext cx="2077541" cy="2286928"/>
            </a:xfrm>
            <a:prstGeom prst="roundRect">
              <a:avLst>
                <a:gd name="adj" fmla="val 2593"/>
              </a:avLst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CONTROL PCB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A’ssy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FB1D0BB-D8ED-4C10-A91B-FE5681348634}"/>
                </a:ext>
              </a:extLst>
            </p:cNvPr>
            <p:cNvSpPr/>
            <p:nvPr/>
          </p:nvSpPr>
          <p:spPr>
            <a:xfrm>
              <a:off x="8943083" y="3013491"/>
              <a:ext cx="1640265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BLUE LED 5ea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5A50365-FFFE-4739-8150-0384C06ED439}"/>
                </a:ext>
              </a:extLst>
            </p:cNvPr>
            <p:cNvSpPr/>
            <p:nvPr/>
          </p:nvSpPr>
          <p:spPr>
            <a:xfrm>
              <a:off x="8943082" y="3560123"/>
              <a:ext cx="1640265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BUZZER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C65F096-3AF3-4A94-807D-E874053FE3D7}"/>
                </a:ext>
              </a:extLst>
            </p:cNvPr>
            <p:cNvSpPr/>
            <p:nvPr/>
          </p:nvSpPr>
          <p:spPr>
            <a:xfrm>
              <a:off x="8943081" y="4174437"/>
              <a:ext cx="1640265" cy="4147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KEY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4F1EB1A-ABFF-4046-A8F4-75D2DF1BFB96}"/>
                </a:ext>
              </a:extLst>
            </p:cNvPr>
            <p:cNvCxnSpPr>
              <a:cxnSpLocks/>
            </p:cNvCxnSpPr>
            <p:nvPr/>
          </p:nvCxnSpPr>
          <p:spPr>
            <a:xfrm>
              <a:off x="7935637" y="4427296"/>
              <a:ext cx="789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223663CB-11DD-4159-B425-AC50B0ACFEFE}"/>
                </a:ext>
              </a:extLst>
            </p:cNvPr>
            <p:cNvSpPr/>
            <p:nvPr/>
          </p:nvSpPr>
          <p:spPr>
            <a:xfrm>
              <a:off x="2845991" y="2328358"/>
              <a:ext cx="5243618" cy="4204401"/>
            </a:xfrm>
            <a:prstGeom prst="roundRect">
              <a:avLst>
                <a:gd name="adj" fmla="val 2484"/>
              </a:avLst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 dirty="0">
                  <a:solidFill>
                    <a:srgbClr val="FF0000"/>
                  </a:solidFill>
                </a:rPr>
                <a:t>MAIN PCB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A’ssy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0C2B4AC-ACFE-45DE-9C62-1D9038FFB75B}"/>
                </a:ext>
              </a:extLst>
            </p:cNvPr>
            <p:cNvCxnSpPr>
              <a:cxnSpLocks/>
            </p:cNvCxnSpPr>
            <p:nvPr/>
          </p:nvCxnSpPr>
          <p:spPr>
            <a:xfrm>
              <a:off x="4948594" y="4622242"/>
              <a:ext cx="0" cy="9100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52FDF89D-8FFB-42FF-BE7B-0A95E3756BBE}"/>
                </a:ext>
              </a:extLst>
            </p:cNvPr>
            <p:cNvSpPr/>
            <p:nvPr/>
          </p:nvSpPr>
          <p:spPr>
            <a:xfrm>
              <a:off x="6523997" y="5460790"/>
              <a:ext cx="1500676" cy="6347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Wave Generator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A72ADD4-340C-482F-B033-DD1AAD06E84C}"/>
                </a:ext>
              </a:extLst>
            </p:cNvPr>
            <p:cNvCxnSpPr>
              <a:cxnSpLocks/>
            </p:cNvCxnSpPr>
            <p:nvPr/>
          </p:nvCxnSpPr>
          <p:spPr>
            <a:xfrm>
              <a:off x="6947076" y="4614388"/>
              <a:ext cx="0" cy="8464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6AB25648-CBE0-4311-BE49-3F49EACFFAD5}"/>
                </a:ext>
              </a:extLst>
            </p:cNvPr>
            <p:cNvCxnSpPr>
              <a:cxnSpLocks/>
            </p:cNvCxnSpPr>
            <p:nvPr/>
          </p:nvCxnSpPr>
          <p:spPr>
            <a:xfrm>
              <a:off x="7288013" y="4614388"/>
              <a:ext cx="0" cy="8464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687F2863-A76C-4D57-AF33-38D754A69223}"/>
                </a:ext>
              </a:extLst>
            </p:cNvPr>
            <p:cNvSpPr/>
            <p:nvPr/>
          </p:nvSpPr>
          <p:spPr>
            <a:xfrm>
              <a:off x="8943080" y="5532325"/>
              <a:ext cx="1640265" cy="414779"/>
            </a:xfrm>
            <a:prstGeom prst="round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출력 도자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DF8E518-7597-45F3-8631-141A8B0ED322}"/>
                </a:ext>
              </a:extLst>
            </p:cNvPr>
            <p:cNvCxnSpPr>
              <a:cxnSpLocks/>
            </p:cNvCxnSpPr>
            <p:nvPr/>
          </p:nvCxnSpPr>
          <p:spPr>
            <a:xfrm>
              <a:off x="8024673" y="5692059"/>
              <a:ext cx="9184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EEDC079C-7FF8-4379-A725-0B9AB7655210}"/>
                </a:ext>
              </a:extLst>
            </p:cNvPr>
            <p:cNvCxnSpPr>
              <a:cxnSpLocks/>
            </p:cNvCxnSpPr>
            <p:nvPr/>
          </p:nvCxnSpPr>
          <p:spPr>
            <a:xfrm>
              <a:off x="8024673" y="5825310"/>
              <a:ext cx="9184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C6BA7577-4711-42FE-BD56-6643133B657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04774" y="4680226"/>
              <a:ext cx="913110" cy="8148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D08F82D-931B-4CEC-8DAB-FD4EFC8103C5}"/>
                </a:ext>
              </a:extLst>
            </p:cNvPr>
            <p:cNvSpPr txBox="1"/>
            <p:nvPr/>
          </p:nvSpPr>
          <p:spPr>
            <a:xfrm>
              <a:off x="5498112" y="4800284"/>
              <a:ext cx="501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66FF"/>
                  </a:solidFill>
                </a:rPr>
                <a:t>DAC</a:t>
              </a:r>
              <a:endParaRPr lang="ko-KR" altLang="en-US" sz="1200" b="1" dirty="0">
                <a:solidFill>
                  <a:srgbClr val="0066FF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CCB503-165B-49FF-A8F7-1AF65C69CCB8}"/>
                </a:ext>
              </a:extLst>
            </p:cNvPr>
            <p:cNvSpPr txBox="1"/>
            <p:nvPr/>
          </p:nvSpPr>
          <p:spPr>
            <a:xfrm>
              <a:off x="8068630" y="5445772"/>
              <a:ext cx="776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66FF"/>
                  </a:solidFill>
                </a:rPr>
                <a:t>Y_OUT+</a:t>
              </a:r>
              <a:endParaRPr lang="ko-KR" altLang="en-US" sz="1200" b="1" dirty="0">
                <a:solidFill>
                  <a:srgbClr val="0066FF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B8E52D8-C3B0-4D65-BFE3-B06A13B674E6}"/>
                </a:ext>
              </a:extLst>
            </p:cNvPr>
            <p:cNvSpPr txBox="1"/>
            <p:nvPr/>
          </p:nvSpPr>
          <p:spPr>
            <a:xfrm>
              <a:off x="8091873" y="5808604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66FF"/>
                  </a:solidFill>
                </a:rPr>
                <a:t>Y_OUT-</a:t>
              </a:r>
              <a:endParaRPr lang="ko-KR" altLang="en-US" sz="1200" b="1" dirty="0">
                <a:solidFill>
                  <a:srgbClr val="0066FF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949160F-4EB3-4A62-AADE-7F6BF65DEA5B}"/>
                </a:ext>
              </a:extLst>
            </p:cNvPr>
            <p:cNvSpPr txBox="1"/>
            <p:nvPr/>
          </p:nvSpPr>
          <p:spPr>
            <a:xfrm>
              <a:off x="5984721" y="5099757"/>
              <a:ext cx="1008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66FF"/>
                  </a:solidFill>
                </a:rPr>
                <a:t>Y_LIFT_POS</a:t>
              </a:r>
              <a:endParaRPr lang="ko-KR" altLang="en-US" sz="1200" b="1" dirty="0">
                <a:solidFill>
                  <a:srgbClr val="0066FF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4D8D3AB-0B71-4338-A0FE-C0664E98F276}"/>
                </a:ext>
              </a:extLst>
            </p:cNvPr>
            <p:cNvSpPr txBox="1"/>
            <p:nvPr/>
          </p:nvSpPr>
          <p:spPr>
            <a:xfrm>
              <a:off x="7288013" y="5115202"/>
              <a:ext cx="1024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66FF"/>
                  </a:solidFill>
                </a:rPr>
                <a:t>Y_LIFT_NEG</a:t>
              </a:r>
              <a:endParaRPr lang="ko-KR" altLang="en-US" sz="1200" b="1" dirty="0">
                <a:solidFill>
                  <a:srgbClr val="0066FF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6929239-9AFE-4A3C-8854-51A49581EF2B}"/>
                </a:ext>
              </a:extLst>
            </p:cNvPr>
            <p:cNvSpPr txBox="1"/>
            <p:nvPr/>
          </p:nvSpPr>
          <p:spPr>
            <a:xfrm>
              <a:off x="5935009" y="5518217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S24V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BCD032B-791B-4E30-8D41-F0C520C91088}"/>
                </a:ext>
              </a:extLst>
            </p:cNvPr>
            <p:cNvSpPr txBox="1"/>
            <p:nvPr/>
          </p:nvSpPr>
          <p:spPr>
            <a:xfrm>
              <a:off x="5506666" y="2906812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US5V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1112144-D98F-47EF-AB84-4079C0B50ABC}"/>
                </a:ext>
              </a:extLst>
            </p:cNvPr>
            <p:cNvSpPr txBox="1"/>
            <p:nvPr/>
          </p:nvSpPr>
          <p:spPr>
            <a:xfrm>
              <a:off x="3376248" y="3347971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+3.7V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F7819482-CE25-49B4-A917-F93745EDE6C6}"/>
                </a:ext>
              </a:extLst>
            </p:cNvPr>
            <p:cNvGrpSpPr/>
            <p:nvPr/>
          </p:nvGrpSpPr>
          <p:grpSpPr>
            <a:xfrm>
              <a:off x="6016741" y="3624449"/>
              <a:ext cx="128542" cy="164361"/>
              <a:chOff x="6346679" y="3228523"/>
              <a:chExt cx="128542" cy="164361"/>
            </a:xfrm>
          </p:grpSpPr>
          <p:sp>
            <p:nvSpPr>
              <p:cNvPr id="122" name="이등변 삼각형 121">
                <a:extLst>
                  <a:ext uri="{FF2B5EF4-FFF2-40B4-BE49-F238E27FC236}">
                    <a16:creationId xmlns:a16="http://schemas.microsoft.com/office/drawing/2014/main" id="{2107896C-B422-4C71-BCEB-ABE19BE2963A}"/>
                  </a:ext>
                </a:extLst>
              </p:cNvPr>
              <p:cNvSpPr/>
              <p:nvPr/>
            </p:nvSpPr>
            <p:spPr>
              <a:xfrm rot="5400000">
                <a:off x="6334154" y="3259105"/>
                <a:ext cx="146304" cy="12125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F68FC4E-FE6F-4AE7-BD4A-D2AEA1649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5221" y="3228523"/>
                <a:ext cx="0" cy="164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3B7B5AF0-B6F9-4B02-B30F-9DD8A9C138E4}"/>
                </a:ext>
              </a:extLst>
            </p:cNvPr>
            <p:cNvGrpSpPr/>
            <p:nvPr/>
          </p:nvGrpSpPr>
          <p:grpSpPr>
            <a:xfrm>
              <a:off x="6016741" y="3070502"/>
              <a:ext cx="128542" cy="164361"/>
              <a:chOff x="6253608" y="2564485"/>
              <a:chExt cx="128542" cy="164361"/>
            </a:xfrm>
          </p:grpSpPr>
          <p:sp>
            <p:nvSpPr>
              <p:cNvPr id="128" name="이등변 삼각형 127">
                <a:extLst>
                  <a:ext uri="{FF2B5EF4-FFF2-40B4-BE49-F238E27FC236}">
                    <a16:creationId xmlns:a16="http://schemas.microsoft.com/office/drawing/2014/main" id="{04B0D581-BF5E-4273-92AF-307D03F166AE}"/>
                  </a:ext>
                </a:extLst>
              </p:cNvPr>
              <p:cNvSpPr/>
              <p:nvPr/>
            </p:nvSpPr>
            <p:spPr>
              <a:xfrm rot="5400000">
                <a:off x="6241083" y="2595067"/>
                <a:ext cx="146304" cy="121254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82364D4D-6801-4679-8673-AE12D86D6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2150" y="2564485"/>
                <a:ext cx="0" cy="1643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6E58FF44-E41D-4DE1-BD23-F4225EF5CCE1}"/>
                </a:ext>
              </a:extLst>
            </p:cNvPr>
            <p:cNvCxnSpPr>
              <a:cxnSpLocks/>
            </p:cNvCxnSpPr>
            <p:nvPr/>
          </p:nvCxnSpPr>
          <p:spPr>
            <a:xfrm>
              <a:off x="3834822" y="2441411"/>
              <a:ext cx="4890754" cy="725387"/>
            </a:xfrm>
            <a:prstGeom prst="bentConnector3">
              <a:avLst>
                <a:gd name="adj1" fmla="val 33796"/>
              </a:avLst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88A01DF6-E4A8-4C14-B321-5CF751899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8736" y="3168518"/>
              <a:ext cx="0" cy="554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916002-DEDD-43A3-9D57-C6267A332F74}"/>
                </a:ext>
              </a:extLst>
            </p:cNvPr>
            <p:cNvSpPr txBox="1"/>
            <p:nvPr/>
          </p:nvSpPr>
          <p:spPr>
            <a:xfrm>
              <a:off x="6476584" y="2923831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+4.3V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541257E6-4987-4127-87E7-51521755A061}"/>
              </a:ext>
            </a:extLst>
          </p:cNvPr>
          <p:cNvSpPr txBox="1"/>
          <p:nvPr/>
        </p:nvSpPr>
        <p:spPr>
          <a:xfrm>
            <a:off x="692302" y="471697"/>
            <a:ext cx="254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S-ROLL 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89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ESG</dc:creator>
  <cp:lastModifiedBy>ESG</cp:lastModifiedBy>
  <cp:revision>8</cp:revision>
  <dcterms:created xsi:type="dcterms:W3CDTF">2019-08-09T02:47:35Z</dcterms:created>
  <dcterms:modified xsi:type="dcterms:W3CDTF">2019-08-09T04:09:38Z</dcterms:modified>
</cp:coreProperties>
</file>