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1043608" y="1700808"/>
            <a:ext cx="6552728" cy="3384376"/>
          </a:xfrm>
          <a:prstGeom prst="roundRect">
            <a:avLst>
              <a:gd name="adj" fmla="val 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 smtClean="0"/>
              <a:t>전기 절연도</a:t>
            </a:r>
            <a:endParaRPr lang="ko-KR" altLang="en-US" sz="24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04827" y="2636912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배터리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340768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USB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커넥터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144464" y="4725144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전극부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4827" y="1988840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충전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53907" y="2624520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전원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63506" y="3284984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Boost IC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12228" y="2636912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CPU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19137" y="3284984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신호발생부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30659" y="4005064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트랜</a:t>
            </a:r>
            <a:r>
              <a:rPr lang="ko-KR" altLang="en-US" sz="1200" b="1" dirty="0">
                <a:solidFill>
                  <a:schemeClr val="tx1"/>
                </a:solidFill>
              </a:rPr>
              <a:t>스</a:t>
            </a:r>
          </a:p>
        </p:txBody>
      </p:sp>
      <p:cxnSp>
        <p:nvCxnSpPr>
          <p:cNvPr id="13" name="직선 화살표 연결선 12"/>
          <p:cNvCxnSpPr>
            <a:stCxn id="4" idx="2"/>
            <a:endCxn id="6" idx="0"/>
          </p:cNvCxnSpPr>
          <p:nvPr/>
        </p:nvCxnSpPr>
        <p:spPr>
          <a:xfrm>
            <a:off x="2051720" y="1700808"/>
            <a:ext cx="1179" cy="2880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5819" y="1700808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+5V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061729" y="2353515"/>
            <a:ext cx="1179" cy="2710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6508" y="236291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+3.7V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47116" y="2828687"/>
            <a:ext cx="4771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2567077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+3.7V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97375" y="2816932"/>
            <a:ext cx="4771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50051" y="2555322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+3.3V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3" name="꺾인 연결선 22"/>
          <p:cNvCxnSpPr>
            <a:stCxn id="19" idx="2"/>
            <a:endCxn id="8" idx="1"/>
          </p:cNvCxnSpPr>
          <p:nvPr/>
        </p:nvCxnSpPr>
        <p:spPr>
          <a:xfrm rot="16200000" flipH="1">
            <a:off x="2808643" y="3010140"/>
            <a:ext cx="636317" cy="27341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606974" y="3465004"/>
            <a:ext cx="4771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59650" y="3203394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+8V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772287" y="3656463"/>
            <a:ext cx="1179" cy="2880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6386" y="3656463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+8V </a:t>
            </a:r>
            <a:r>
              <a:rPr lang="en-US" altLang="ko-KR" sz="1100" b="1" dirty="0">
                <a:solidFill>
                  <a:srgbClr val="FF0000"/>
                </a:solidFill>
              </a:rPr>
              <a:t>70KHz Pulse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759121" y="3007259"/>
            <a:ext cx="1179" cy="2880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3220" y="3007259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+3.3V 70KHz Pulse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757461" y="4365104"/>
            <a:ext cx="1179" cy="2880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6386" y="439152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10kVpp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6521" y="47039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절연 케이스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4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전기 절연도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5</cp:revision>
  <dcterms:created xsi:type="dcterms:W3CDTF">2006-10-05T04:04:58Z</dcterms:created>
  <dcterms:modified xsi:type="dcterms:W3CDTF">2020-03-08T08:37:41Z</dcterms:modified>
</cp:coreProperties>
</file>