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369" r:id="rId3"/>
    <p:sldId id="389" r:id="rId4"/>
    <p:sldId id="390" r:id="rId5"/>
    <p:sldId id="391" r:id="rId6"/>
    <p:sldId id="392" r:id="rId7"/>
  </p:sldIdLst>
  <p:sldSz cx="10779125" cy="5659438"/>
  <p:notesSz cx="6858000" cy="9144000"/>
  <p:defaultTextStyle>
    <a:defPPr>
      <a:defRPr lang="ko-KR"/>
    </a:defPPr>
    <a:lvl1pPr marL="0" algn="l" defTabSz="789036" rtl="0" eaLnBrk="1" latinLnBrk="1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394518" algn="l" defTabSz="789036" rtl="0" eaLnBrk="1" latinLnBrk="1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789036" algn="l" defTabSz="789036" rtl="0" eaLnBrk="1" latinLnBrk="1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183554" algn="l" defTabSz="789036" rtl="0" eaLnBrk="1" latinLnBrk="1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578072" algn="l" defTabSz="789036" rtl="0" eaLnBrk="1" latinLnBrk="1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1972589" algn="l" defTabSz="789036" rtl="0" eaLnBrk="1" latinLnBrk="1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367107" algn="l" defTabSz="789036" rtl="0" eaLnBrk="1" latinLnBrk="1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761625" algn="l" defTabSz="789036" rtl="0" eaLnBrk="1" latinLnBrk="1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156143" algn="l" defTabSz="789036" rtl="0" eaLnBrk="1" latinLnBrk="1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783">
          <p15:clr>
            <a:srgbClr val="A4A3A4"/>
          </p15:clr>
        </p15:guide>
        <p15:guide id="2" pos="339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61" autoAdjust="0"/>
    <p:restoredTop sz="94608" autoAdjust="0"/>
  </p:normalViewPr>
  <p:slideViewPr>
    <p:cSldViewPr snapToGrid="0">
      <p:cViewPr>
        <p:scale>
          <a:sx n="139" d="100"/>
          <a:sy n="139" d="100"/>
        </p:scale>
        <p:origin x="-102" y="90"/>
      </p:cViewPr>
      <p:guideLst>
        <p:guide orient="horz" pos="1783"/>
        <p:guide pos="339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40" d="100"/>
        <a:sy n="4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347391" y="926209"/>
            <a:ext cx="8084344" cy="1970323"/>
          </a:xfrm>
        </p:spPr>
        <p:txBody>
          <a:bodyPr anchor="b"/>
          <a:lstStyle>
            <a:lvl1pPr algn="ctr">
              <a:defRPr sz="5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47391" y="2972515"/>
            <a:ext cx="8084344" cy="1366387"/>
          </a:xfrm>
        </p:spPr>
        <p:txBody>
          <a:bodyPr/>
          <a:lstStyle>
            <a:lvl1pPr marL="0" indent="0" algn="ctr">
              <a:buNone/>
              <a:defRPr sz="2100"/>
            </a:lvl1pPr>
            <a:lvl2pPr marL="394518" indent="0" algn="ctr">
              <a:buNone/>
              <a:defRPr sz="1700"/>
            </a:lvl2pPr>
            <a:lvl3pPr marL="789036" indent="0" algn="ctr">
              <a:buNone/>
              <a:defRPr sz="1600"/>
            </a:lvl3pPr>
            <a:lvl4pPr marL="1183554" indent="0" algn="ctr">
              <a:buNone/>
              <a:defRPr sz="1400"/>
            </a:lvl4pPr>
            <a:lvl5pPr marL="1578072" indent="0" algn="ctr">
              <a:buNone/>
              <a:defRPr sz="1400"/>
            </a:lvl5pPr>
            <a:lvl6pPr marL="1972589" indent="0" algn="ctr">
              <a:buNone/>
              <a:defRPr sz="1400"/>
            </a:lvl6pPr>
            <a:lvl7pPr marL="2367107" indent="0" algn="ctr">
              <a:buNone/>
              <a:defRPr sz="1400"/>
            </a:lvl7pPr>
            <a:lvl8pPr marL="2761625" indent="0" algn="ctr">
              <a:buNone/>
              <a:defRPr sz="1400"/>
            </a:lvl8pPr>
            <a:lvl9pPr marL="3156143" indent="0" algn="ctr">
              <a:buNone/>
              <a:defRPr sz="14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ADCC1-EAF7-4D49-8894-08D03120878C}" type="datetimeFigureOut">
              <a:rPr lang="ko-KR" altLang="en-US" smtClean="0"/>
              <a:pPr/>
              <a:t>2019-06-17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3471C-DB51-4239-B2F4-A72C32C3C34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9952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ADCC1-EAF7-4D49-8894-08D03120878C}" type="datetimeFigureOut">
              <a:rPr lang="ko-KR" altLang="en-US" smtClean="0"/>
              <a:pPr/>
              <a:t>2019-06-17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3471C-DB51-4239-B2F4-A72C32C3C34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2145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713811" y="301313"/>
            <a:ext cx="2324249" cy="4796112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41065" y="301313"/>
            <a:ext cx="6838007" cy="479611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ADCC1-EAF7-4D49-8894-08D03120878C}" type="datetimeFigureOut">
              <a:rPr lang="ko-KR" altLang="en-US" smtClean="0"/>
              <a:pPr/>
              <a:t>2019-06-17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3471C-DB51-4239-B2F4-A72C32C3C34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2327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ADCC1-EAF7-4D49-8894-08D03120878C}" type="datetimeFigureOut">
              <a:rPr lang="ko-KR" altLang="en-US" smtClean="0"/>
              <a:pPr/>
              <a:t>2019-06-17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3471C-DB51-4239-B2F4-A72C32C3C34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3120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5451" y="1410930"/>
            <a:ext cx="9296995" cy="2354169"/>
          </a:xfrm>
        </p:spPr>
        <p:txBody>
          <a:bodyPr anchor="b"/>
          <a:lstStyle>
            <a:lvl1pPr>
              <a:defRPr sz="5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35451" y="3787370"/>
            <a:ext cx="9296995" cy="1238002"/>
          </a:xfrm>
        </p:spPr>
        <p:txBody>
          <a:bodyPr/>
          <a:lstStyle>
            <a:lvl1pPr marL="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1pPr>
            <a:lvl2pPr marL="394518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8903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1835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57807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19725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36710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276162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1561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ADCC1-EAF7-4D49-8894-08D03120878C}" type="datetimeFigureOut">
              <a:rPr lang="ko-KR" altLang="en-US" smtClean="0"/>
              <a:pPr/>
              <a:t>2019-06-17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3471C-DB51-4239-B2F4-A72C32C3C34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4006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741065" y="1506564"/>
            <a:ext cx="4581128" cy="359086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456932" y="1506564"/>
            <a:ext cx="4581128" cy="359086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ADCC1-EAF7-4D49-8894-08D03120878C}" type="datetimeFigureOut">
              <a:rPr lang="ko-KR" altLang="en-US" smtClean="0"/>
              <a:pPr/>
              <a:t>2019-06-17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3471C-DB51-4239-B2F4-A72C32C3C34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872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42469" y="301313"/>
            <a:ext cx="9296995" cy="109389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42469" y="1387349"/>
            <a:ext cx="4560075" cy="679918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394518" indent="0">
              <a:buNone/>
              <a:defRPr sz="1700" b="1"/>
            </a:lvl2pPr>
            <a:lvl3pPr marL="789036" indent="0">
              <a:buNone/>
              <a:defRPr sz="1600" b="1"/>
            </a:lvl3pPr>
            <a:lvl4pPr marL="1183554" indent="0">
              <a:buNone/>
              <a:defRPr sz="1400" b="1"/>
            </a:lvl4pPr>
            <a:lvl5pPr marL="1578072" indent="0">
              <a:buNone/>
              <a:defRPr sz="1400" b="1"/>
            </a:lvl5pPr>
            <a:lvl6pPr marL="1972589" indent="0">
              <a:buNone/>
              <a:defRPr sz="1400" b="1"/>
            </a:lvl6pPr>
            <a:lvl7pPr marL="2367107" indent="0">
              <a:buNone/>
              <a:defRPr sz="1400" b="1"/>
            </a:lvl7pPr>
            <a:lvl8pPr marL="2761625" indent="0">
              <a:buNone/>
              <a:defRPr sz="1400" b="1"/>
            </a:lvl8pPr>
            <a:lvl9pPr marL="3156143" indent="0">
              <a:buNone/>
              <a:defRPr sz="14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742469" y="2067267"/>
            <a:ext cx="4560075" cy="30406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456932" y="1387349"/>
            <a:ext cx="4582532" cy="679918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394518" indent="0">
              <a:buNone/>
              <a:defRPr sz="1700" b="1"/>
            </a:lvl2pPr>
            <a:lvl3pPr marL="789036" indent="0">
              <a:buNone/>
              <a:defRPr sz="1600" b="1"/>
            </a:lvl3pPr>
            <a:lvl4pPr marL="1183554" indent="0">
              <a:buNone/>
              <a:defRPr sz="1400" b="1"/>
            </a:lvl4pPr>
            <a:lvl5pPr marL="1578072" indent="0">
              <a:buNone/>
              <a:defRPr sz="1400" b="1"/>
            </a:lvl5pPr>
            <a:lvl6pPr marL="1972589" indent="0">
              <a:buNone/>
              <a:defRPr sz="1400" b="1"/>
            </a:lvl6pPr>
            <a:lvl7pPr marL="2367107" indent="0">
              <a:buNone/>
              <a:defRPr sz="1400" b="1"/>
            </a:lvl7pPr>
            <a:lvl8pPr marL="2761625" indent="0">
              <a:buNone/>
              <a:defRPr sz="1400" b="1"/>
            </a:lvl8pPr>
            <a:lvl9pPr marL="3156143" indent="0">
              <a:buNone/>
              <a:defRPr sz="14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456932" y="2067267"/>
            <a:ext cx="4582532" cy="30406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ADCC1-EAF7-4D49-8894-08D03120878C}" type="datetimeFigureOut">
              <a:rPr lang="ko-KR" altLang="en-US" smtClean="0"/>
              <a:pPr/>
              <a:t>2019-06-17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3471C-DB51-4239-B2F4-A72C32C3C34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4843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ADCC1-EAF7-4D49-8894-08D03120878C}" type="datetimeFigureOut">
              <a:rPr lang="ko-KR" altLang="en-US" smtClean="0"/>
              <a:pPr/>
              <a:t>2019-06-17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3471C-DB51-4239-B2F4-A72C32C3C34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8420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ADCC1-EAF7-4D49-8894-08D03120878C}" type="datetimeFigureOut">
              <a:rPr lang="ko-KR" altLang="en-US" smtClean="0"/>
              <a:pPr/>
              <a:t>2019-06-17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3471C-DB51-4239-B2F4-A72C32C3C34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9524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42469" y="377296"/>
            <a:ext cx="3476548" cy="1320536"/>
          </a:xfrm>
        </p:spPr>
        <p:txBody>
          <a:bodyPr anchor="b"/>
          <a:lstStyle>
            <a:lvl1pPr>
              <a:defRPr sz="28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82532" y="814855"/>
            <a:ext cx="5456932" cy="402186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1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42469" y="1697831"/>
            <a:ext cx="3476548" cy="3145443"/>
          </a:xfrm>
        </p:spPr>
        <p:txBody>
          <a:bodyPr/>
          <a:lstStyle>
            <a:lvl1pPr marL="0" indent="0">
              <a:buNone/>
              <a:defRPr sz="1400"/>
            </a:lvl1pPr>
            <a:lvl2pPr marL="394518" indent="0">
              <a:buNone/>
              <a:defRPr sz="1200"/>
            </a:lvl2pPr>
            <a:lvl3pPr marL="789036" indent="0">
              <a:buNone/>
              <a:defRPr sz="1000"/>
            </a:lvl3pPr>
            <a:lvl4pPr marL="1183554" indent="0">
              <a:buNone/>
              <a:defRPr sz="900"/>
            </a:lvl4pPr>
            <a:lvl5pPr marL="1578072" indent="0">
              <a:buNone/>
              <a:defRPr sz="900"/>
            </a:lvl5pPr>
            <a:lvl6pPr marL="1972589" indent="0">
              <a:buNone/>
              <a:defRPr sz="900"/>
            </a:lvl6pPr>
            <a:lvl7pPr marL="2367107" indent="0">
              <a:buNone/>
              <a:defRPr sz="900"/>
            </a:lvl7pPr>
            <a:lvl8pPr marL="2761625" indent="0">
              <a:buNone/>
              <a:defRPr sz="900"/>
            </a:lvl8pPr>
            <a:lvl9pPr marL="3156143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ADCC1-EAF7-4D49-8894-08D03120878C}" type="datetimeFigureOut">
              <a:rPr lang="ko-KR" altLang="en-US" smtClean="0"/>
              <a:pPr/>
              <a:t>2019-06-17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3471C-DB51-4239-B2F4-A72C32C3C34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7011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42469" y="377296"/>
            <a:ext cx="3476548" cy="1320536"/>
          </a:xfrm>
        </p:spPr>
        <p:txBody>
          <a:bodyPr anchor="b"/>
          <a:lstStyle>
            <a:lvl1pPr>
              <a:defRPr sz="28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82532" y="814855"/>
            <a:ext cx="5456932" cy="4021869"/>
          </a:xfrm>
        </p:spPr>
        <p:txBody>
          <a:bodyPr/>
          <a:lstStyle>
            <a:lvl1pPr marL="0" indent="0">
              <a:buNone/>
              <a:defRPr sz="2800"/>
            </a:lvl1pPr>
            <a:lvl2pPr marL="394518" indent="0">
              <a:buNone/>
              <a:defRPr sz="2400"/>
            </a:lvl2pPr>
            <a:lvl3pPr marL="789036" indent="0">
              <a:buNone/>
              <a:defRPr sz="2100"/>
            </a:lvl3pPr>
            <a:lvl4pPr marL="1183554" indent="0">
              <a:buNone/>
              <a:defRPr sz="1700"/>
            </a:lvl4pPr>
            <a:lvl5pPr marL="1578072" indent="0">
              <a:buNone/>
              <a:defRPr sz="1700"/>
            </a:lvl5pPr>
            <a:lvl6pPr marL="1972589" indent="0">
              <a:buNone/>
              <a:defRPr sz="1700"/>
            </a:lvl6pPr>
            <a:lvl7pPr marL="2367107" indent="0">
              <a:buNone/>
              <a:defRPr sz="1700"/>
            </a:lvl7pPr>
            <a:lvl8pPr marL="2761625" indent="0">
              <a:buNone/>
              <a:defRPr sz="1700"/>
            </a:lvl8pPr>
            <a:lvl9pPr marL="3156143" indent="0">
              <a:buNone/>
              <a:defRPr sz="17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42469" y="1697831"/>
            <a:ext cx="3476548" cy="3145443"/>
          </a:xfrm>
        </p:spPr>
        <p:txBody>
          <a:bodyPr/>
          <a:lstStyle>
            <a:lvl1pPr marL="0" indent="0">
              <a:buNone/>
              <a:defRPr sz="1400"/>
            </a:lvl1pPr>
            <a:lvl2pPr marL="394518" indent="0">
              <a:buNone/>
              <a:defRPr sz="1200"/>
            </a:lvl2pPr>
            <a:lvl3pPr marL="789036" indent="0">
              <a:buNone/>
              <a:defRPr sz="1000"/>
            </a:lvl3pPr>
            <a:lvl4pPr marL="1183554" indent="0">
              <a:buNone/>
              <a:defRPr sz="900"/>
            </a:lvl4pPr>
            <a:lvl5pPr marL="1578072" indent="0">
              <a:buNone/>
              <a:defRPr sz="900"/>
            </a:lvl5pPr>
            <a:lvl6pPr marL="1972589" indent="0">
              <a:buNone/>
              <a:defRPr sz="900"/>
            </a:lvl6pPr>
            <a:lvl7pPr marL="2367107" indent="0">
              <a:buNone/>
              <a:defRPr sz="900"/>
            </a:lvl7pPr>
            <a:lvl8pPr marL="2761625" indent="0">
              <a:buNone/>
              <a:defRPr sz="900"/>
            </a:lvl8pPr>
            <a:lvl9pPr marL="3156143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ADCC1-EAF7-4D49-8894-08D03120878C}" type="datetimeFigureOut">
              <a:rPr lang="ko-KR" altLang="en-US" smtClean="0"/>
              <a:pPr/>
              <a:t>2019-06-17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3471C-DB51-4239-B2F4-A72C32C3C34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3800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741065" y="301313"/>
            <a:ext cx="9296995" cy="1093896"/>
          </a:xfrm>
          <a:prstGeom prst="rect">
            <a:avLst/>
          </a:prstGeom>
        </p:spPr>
        <p:txBody>
          <a:bodyPr vert="horz" lIns="78904" tIns="39452" rIns="78904" bIns="39452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41065" y="1506564"/>
            <a:ext cx="9296995" cy="3590861"/>
          </a:xfrm>
          <a:prstGeom prst="rect">
            <a:avLst/>
          </a:prstGeom>
        </p:spPr>
        <p:txBody>
          <a:bodyPr vert="horz" lIns="78904" tIns="39452" rIns="78904" bIns="39452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741065" y="5245461"/>
            <a:ext cx="2425303" cy="301313"/>
          </a:xfrm>
          <a:prstGeom prst="rect">
            <a:avLst/>
          </a:prstGeom>
        </p:spPr>
        <p:txBody>
          <a:bodyPr vert="horz" lIns="78904" tIns="39452" rIns="78904" bIns="39452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8ADCC1-EAF7-4D49-8894-08D03120878C}" type="datetimeFigureOut">
              <a:rPr lang="ko-KR" altLang="en-US" smtClean="0"/>
              <a:pPr/>
              <a:t>2019-06-17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570585" y="5245461"/>
            <a:ext cx="3637955" cy="301313"/>
          </a:xfrm>
          <a:prstGeom prst="rect">
            <a:avLst/>
          </a:prstGeom>
        </p:spPr>
        <p:txBody>
          <a:bodyPr vert="horz" lIns="78904" tIns="39452" rIns="78904" bIns="39452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612757" y="5245461"/>
            <a:ext cx="2425303" cy="301313"/>
          </a:xfrm>
          <a:prstGeom prst="rect">
            <a:avLst/>
          </a:prstGeom>
        </p:spPr>
        <p:txBody>
          <a:bodyPr vert="horz" lIns="78904" tIns="39452" rIns="78904" bIns="39452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F3471C-DB51-4239-B2F4-A72C32C3C34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929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789036" rtl="0" eaLnBrk="1" latinLnBrk="1" hangingPunct="1">
        <a:lnSpc>
          <a:spcPct val="90000"/>
        </a:lnSpc>
        <a:spcBef>
          <a:spcPct val="0"/>
        </a:spcBef>
        <a:buNone/>
        <a:defRPr sz="3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7259" indent="-197259" algn="l" defTabSz="789036" rtl="0" eaLnBrk="1" latinLnBrk="1" hangingPunct="1">
        <a:lnSpc>
          <a:spcPct val="90000"/>
        </a:lnSpc>
        <a:spcBef>
          <a:spcPts val="863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91777" indent="-197259" algn="l" defTabSz="789036" rtl="0" eaLnBrk="1" latinLnBrk="1" hangingPunct="1">
        <a:lnSpc>
          <a:spcPct val="90000"/>
        </a:lnSpc>
        <a:spcBef>
          <a:spcPts val="431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86295" indent="-197259" algn="l" defTabSz="789036" rtl="0" eaLnBrk="1" latinLnBrk="1" hangingPunct="1">
        <a:lnSpc>
          <a:spcPct val="90000"/>
        </a:lnSpc>
        <a:spcBef>
          <a:spcPts val="431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80813" indent="-197259" algn="l" defTabSz="789036" rtl="0" eaLnBrk="1" latinLnBrk="1" hangingPunct="1">
        <a:lnSpc>
          <a:spcPct val="90000"/>
        </a:lnSpc>
        <a:spcBef>
          <a:spcPts val="431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775330" indent="-197259" algn="l" defTabSz="789036" rtl="0" eaLnBrk="1" latinLnBrk="1" hangingPunct="1">
        <a:lnSpc>
          <a:spcPct val="90000"/>
        </a:lnSpc>
        <a:spcBef>
          <a:spcPts val="431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169848" indent="-197259" algn="l" defTabSz="789036" rtl="0" eaLnBrk="1" latinLnBrk="1" hangingPunct="1">
        <a:lnSpc>
          <a:spcPct val="90000"/>
        </a:lnSpc>
        <a:spcBef>
          <a:spcPts val="431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564366" indent="-197259" algn="l" defTabSz="789036" rtl="0" eaLnBrk="1" latinLnBrk="1" hangingPunct="1">
        <a:lnSpc>
          <a:spcPct val="90000"/>
        </a:lnSpc>
        <a:spcBef>
          <a:spcPts val="431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958884" indent="-197259" algn="l" defTabSz="789036" rtl="0" eaLnBrk="1" latinLnBrk="1" hangingPunct="1">
        <a:lnSpc>
          <a:spcPct val="90000"/>
        </a:lnSpc>
        <a:spcBef>
          <a:spcPts val="431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353402" indent="-197259" algn="l" defTabSz="789036" rtl="0" eaLnBrk="1" latinLnBrk="1" hangingPunct="1">
        <a:lnSpc>
          <a:spcPct val="90000"/>
        </a:lnSpc>
        <a:spcBef>
          <a:spcPts val="431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789036" rtl="0" eaLnBrk="1" latinLnBrk="1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94518" algn="l" defTabSz="789036" rtl="0" eaLnBrk="1" latinLnBrk="1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89036" algn="l" defTabSz="789036" rtl="0" eaLnBrk="1" latinLnBrk="1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183554" algn="l" defTabSz="789036" rtl="0" eaLnBrk="1" latinLnBrk="1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78072" algn="l" defTabSz="789036" rtl="0" eaLnBrk="1" latinLnBrk="1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972589" algn="l" defTabSz="789036" rtl="0" eaLnBrk="1" latinLnBrk="1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67107" algn="l" defTabSz="789036" rtl="0" eaLnBrk="1" latinLnBrk="1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61625" algn="l" defTabSz="789036" rtl="0" eaLnBrk="1" latinLnBrk="1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56143" algn="l" defTabSz="789036" rtl="0" eaLnBrk="1" latinLnBrk="1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0" y="2036722"/>
            <a:ext cx="10779125" cy="6952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78904" tIns="39452" rIns="78904" bIns="39452">
            <a:spAutoFit/>
          </a:bodyPr>
          <a:lstStyle/>
          <a:p>
            <a:pPr algn="ctr"/>
            <a:r>
              <a:rPr lang="en-US" altLang="ko-KR" sz="4000" b="1" u="sng" dirty="0">
                <a:solidFill>
                  <a:srgbClr val="002060"/>
                </a:solidFill>
                <a:latin typeface="+mn-ea"/>
                <a:cs typeface="Arial" pitchFamily="34" charset="0"/>
              </a:rPr>
              <a:t>MPD </a:t>
            </a:r>
            <a:r>
              <a:rPr lang="ko-KR" altLang="en-US" sz="4000" b="1" u="sng" dirty="0">
                <a:solidFill>
                  <a:srgbClr val="002060"/>
                </a:solidFill>
                <a:latin typeface="+mn-ea"/>
                <a:cs typeface="Arial" pitchFamily="34" charset="0"/>
              </a:rPr>
              <a:t>요청 사양서 </a:t>
            </a:r>
            <a:endParaRPr lang="en-US" altLang="ko-KR" sz="4000" b="1" u="sng" dirty="0">
              <a:solidFill>
                <a:srgbClr val="FFC000"/>
              </a:solidFill>
              <a:latin typeface="+mn-ea"/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CE1BA5AC-EE73-4C2A-A16F-BBD496C8BC42}"/>
              </a:ext>
            </a:extLst>
          </p:cNvPr>
          <p:cNvSpPr txBox="1"/>
          <p:nvPr/>
        </p:nvSpPr>
        <p:spPr>
          <a:xfrm>
            <a:off x="533400" y="3725333"/>
            <a:ext cx="340602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From : </a:t>
            </a:r>
            <a:r>
              <a:rPr lang="en-US" altLang="ko-KR" sz="1100" b="1" dirty="0" err="1"/>
              <a:t>Femto</a:t>
            </a:r>
            <a:r>
              <a:rPr lang="en-US" altLang="ko-KR" sz="1100" b="1" dirty="0"/>
              <a:t> Science Inc. </a:t>
            </a:r>
          </a:p>
          <a:p>
            <a:endParaRPr lang="en-US" altLang="ko-KR" sz="1100" b="1" dirty="0"/>
          </a:p>
          <a:p>
            <a:r>
              <a:rPr lang="en-US" altLang="ko-KR" sz="1100" b="1" dirty="0"/>
              <a:t>To :  </a:t>
            </a:r>
            <a:r>
              <a:rPr lang="ko-KR" altLang="en-US" sz="1100" b="1" dirty="0" err="1"/>
              <a:t>정인건</a:t>
            </a:r>
            <a:r>
              <a:rPr lang="en-US" altLang="ko-KR" sz="1100" b="1" dirty="0"/>
              <a:t> </a:t>
            </a:r>
            <a:r>
              <a:rPr lang="ko-KR" altLang="en-US" sz="1100" b="1" dirty="0"/>
              <a:t>수석</a:t>
            </a:r>
            <a:r>
              <a:rPr lang="en-US" altLang="ko-KR" sz="1100" b="1" dirty="0"/>
              <a:t>, </a:t>
            </a:r>
            <a:r>
              <a:rPr lang="ko-KR" altLang="en-US" sz="1100" b="1" dirty="0" err="1"/>
              <a:t>김홍석</a:t>
            </a:r>
            <a:r>
              <a:rPr lang="ko-KR" altLang="en-US" sz="1100" b="1" dirty="0"/>
              <a:t> 대표</a:t>
            </a:r>
            <a:r>
              <a:rPr lang="en-US" altLang="ko-KR" sz="1100" b="1" dirty="0"/>
              <a:t>, </a:t>
            </a:r>
            <a:r>
              <a:rPr lang="ko-KR" altLang="en-US" sz="1100" b="1" dirty="0"/>
              <a:t>유승현 대표</a:t>
            </a:r>
            <a:endParaRPr lang="en-US" altLang="ko-KR" sz="1100" b="1" dirty="0"/>
          </a:p>
        </p:txBody>
      </p:sp>
    </p:spTree>
    <p:extLst>
      <p:ext uri="{BB962C8B-B14F-4D97-AF65-F5344CB8AC3E}">
        <p14:creationId xmlns:p14="http://schemas.microsoft.com/office/powerpoint/2010/main" val="2576188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6A4518DF-5EFD-481E-B313-DDC13A217FA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37" r="31288"/>
          <a:stretch/>
        </p:blipFill>
        <p:spPr>
          <a:xfrm>
            <a:off x="492370" y="705878"/>
            <a:ext cx="2024184" cy="321858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0162F6E-6308-4C94-BAC8-1E3A20A27A9E}"/>
              </a:ext>
            </a:extLst>
          </p:cNvPr>
          <p:cNvSpPr txBox="1"/>
          <p:nvPr/>
        </p:nvSpPr>
        <p:spPr>
          <a:xfrm>
            <a:off x="-1" y="0"/>
            <a:ext cx="33137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1. Lamp </a:t>
            </a:r>
            <a:endParaRPr lang="ko-KR" altLang="en-US" b="1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51B530C7-9F41-4EDD-ACE5-C14F0D7CD4E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191" t="60347" r="35307" b="-1"/>
          <a:stretch/>
        </p:blipFill>
        <p:spPr>
          <a:xfrm>
            <a:off x="2250831" y="1484922"/>
            <a:ext cx="4951717" cy="374356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697B92C5-5A56-4F32-BFEC-49D4F05FD081}"/>
              </a:ext>
            </a:extLst>
          </p:cNvPr>
          <p:cNvSpPr txBox="1"/>
          <p:nvPr/>
        </p:nvSpPr>
        <p:spPr>
          <a:xfrm>
            <a:off x="6256932" y="2552720"/>
            <a:ext cx="15083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Plasma-on  (Blue) </a:t>
            </a:r>
            <a:endParaRPr lang="ko-KR" altLang="en-US" sz="12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B36A650E-9F3D-404F-85CD-F33E94073F4C}"/>
              </a:ext>
            </a:extLst>
          </p:cNvPr>
          <p:cNvSpPr txBox="1"/>
          <p:nvPr/>
        </p:nvSpPr>
        <p:spPr>
          <a:xfrm>
            <a:off x="6182823" y="2173123"/>
            <a:ext cx="17250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Main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Power  (Green)</a:t>
            </a:r>
            <a:r>
              <a:rPr lang="ko-KR" altLang="en-US" sz="1200" b="1" dirty="0"/>
              <a:t>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8D750244-57A0-4891-BFF6-C6E81F198949}"/>
              </a:ext>
            </a:extLst>
          </p:cNvPr>
          <p:cNvSpPr txBox="1"/>
          <p:nvPr/>
        </p:nvSpPr>
        <p:spPr>
          <a:xfrm>
            <a:off x="6425635" y="3064626"/>
            <a:ext cx="12118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L, M, H  (Red)</a:t>
            </a:r>
            <a:endParaRPr lang="ko-KR" altLang="en-US" sz="1200" b="1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xmlns="" id="{FBDEE28F-C83F-4D2C-BD9E-2C1514026CBA}"/>
              </a:ext>
            </a:extLst>
          </p:cNvPr>
          <p:cNvCxnSpPr/>
          <p:nvPr/>
        </p:nvCxnSpPr>
        <p:spPr>
          <a:xfrm flipH="1" flipV="1">
            <a:off x="4806462" y="2173123"/>
            <a:ext cx="1508369" cy="13849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xmlns="" id="{05B6B628-C7A2-4527-9258-02DE008821E4}"/>
              </a:ext>
            </a:extLst>
          </p:cNvPr>
          <p:cNvCxnSpPr/>
          <p:nvPr/>
        </p:nvCxnSpPr>
        <p:spPr>
          <a:xfrm flipH="1" flipV="1">
            <a:off x="4806462" y="2570873"/>
            <a:ext cx="1508369" cy="13849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xmlns="" id="{6ED6BFBC-3319-4173-B16E-7CD69C314BA4}"/>
              </a:ext>
            </a:extLst>
          </p:cNvPr>
          <p:cNvSpPr/>
          <p:nvPr/>
        </p:nvSpPr>
        <p:spPr>
          <a:xfrm>
            <a:off x="4351867" y="2829719"/>
            <a:ext cx="454595" cy="114636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xmlns="" id="{413CB00A-EA15-4B82-9FB8-4268B05D3AAE}"/>
              </a:ext>
            </a:extLst>
          </p:cNvPr>
          <p:cNvCxnSpPr>
            <a:cxnSpLocks/>
            <a:endCxn id="16" idx="6"/>
          </p:cNvCxnSpPr>
          <p:nvPr/>
        </p:nvCxnSpPr>
        <p:spPr>
          <a:xfrm flipH="1">
            <a:off x="4806462" y="3229167"/>
            <a:ext cx="1606082" cy="17373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88FFB0F9-B86F-4B75-B578-34CFEE1B8581}"/>
              </a:ext>
            </a:extLst>
          </p:cNvPr>
          <p:cNvSpPr txBox="1"/>
          <p:nvPr/>
        </p:nvSpPr>
        <p:spPr>
          <a:xfrm>
            <a:off x="7298267" y="474133"/>
            <a:ext cx="340602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altLang="ko-KR" sz="1100" b="1" dirty="0"/>
              <a:t>Hand</a:t>
            </a:r>
            <a:r>
              <a:rPr lang="ko-KR" altLang="en-US" sz="1100" b="1" dirty="0"/>
              <a:t> </a:t>
            </a:r>
            <a:r>
              <a:rPr lang="en-US" altLang="ko-KR" sz="1100" b="1" dirty="0"/>
              <a:t>Piece</a:t>
            </a:r>
            <a:r>
              <a:rPr lang="ko-KR" altLang="en-US" sz="1100" b="1" dirty="0"/>
              <a:t>에 별도의 </a:t>
            </a:r>
            <a:r>
              <a:rPr lang="en-US" altLang="ko-KR" sz="1100" b="1" dirty="0"/>
              <a:t>Lamp </a:t>
            </a:r>
            <a:r>
              <a:rPr lang="ko-KR" altLang="en-US" sz="1100" b="1" dirty="0"/>
              <a:t>없음 </a:t>
            </a:r>
            <a:endParaRPr lang="en-US" altLang="ko-KR" sz="1100" b="1" dirty="0"/>
          </a:p>
          <a:p>
            <a:pPr marL="228600" indent="-228600">
              <a:buAutoNum type="arabicPeriod"/>
            </a:pPr>
            <a:endParaRPr lang="en-US" altLang="ko-KR" sz="1100" b="1" dirty="0"/>
          </a:p>
          <a:p>
            <a:pPr marL="228600" indent="-228600">
              <a:buAutoNum type="arabicPeriod"/>
            </a:pPr>
            <a:r>
              <a:rPr lang="en-US" altLang="ko-KR" sz="1100" b="1" dirty="0"/>
              <a:t>L, M, H</a:t>
            </a:r>
            <a:r>
              <a:rPr lang="ko-KR" altLang="en-US" sz="1100" b="1" dirty="0"/>
              <a:t>를 별도 모듈의 적용가능성 검토 요망 </a:t>
            </a:r>
            <a:endParaRPr lang="en-US" altLang="ko-KR" sz="1100" b="1" dirty="0"/>
          </a:p>
        </p:txBody>
      </p:sp>
    </p:spTree>
    <p:extLst>
      <p:ext uri="{BB962C8B-B14F-4D97-AF65-F5344CB8AC3E}">
        <p14:creationId xmlns:p14="http://schemas.microsoft.com/office/powerpoint/2010/main" val="2052707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8354271-343C-42DA-BFCE-F3ECDCED77C1}"/>
              </a:ext>
            </a:extLst>
          </p:cNvPr>
          <p:cNvSpPr txBox="1"/>
          <p:nvPr/>
        </p:nvSpPr>
        <p:spPr>
          <a:xfrm>
            <a:off x="-1" y="0"/>
            <a:ext cx="22664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2. Switch (Button)</a:t>
            </a:r>
            <a:endParaRPr lang="ko-KR" altLang="en-US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685EED97-A1BE-44F6-82CF-C39FC594C7F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16" r="28000"/>
          <a:stretch/>
        </p:blipFill>
        <p:spPr>
          <a:xfrm>
            <a:off x="2623444" y="-3094"/>
            <a:ext cx="4495801" cy="5659438"/>
          </a:xfrm>
          <a:prstGeom prst="rect">
            <a:avLst/>
          </a:prstGeom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xmlns="" id="{870BD2C1-FDC1-4316-8CE5-B86513EFC1E3}"/>
              </a:ext>
            </a:extLst>
          </p:cNvPr>
          <p:cNvSpPr/>
          <p:nvPr/>
        </p:nvSpPr>
        <p:spPr>
          <a:xfrm>
            <a:off x="2977662" y="4300578"/>
            <a:ext cx="372533" cy="253999"/>
          </a:xfrm>
          <a:prstGeom prst="ellipse">
            <a:avLst/>
          </a:prstGeom>
          <a:solidFill>
            <a:schemeClr val="tx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xmlns="" id="{A4479A74-FA15-4531-A275-1D4566DF1E45}"/>
              </a:ext>
            </a:extLst>
          </p:cNvPr>
          <p:cNvSpPr/>
          <p:nvPr/>
        </p:nvSpPr>
        <p:spPr>
          <a:xfrm>
            <a:off x="4267200" y="4469205"/>
            <a:ext cx="372533" cy="253999"/>
          </a:xfrm>
          <a:prstGeom prst="ellipse">
            <a:avLst/>
          </a:prstGeom>
          <a:solidFill>
            <a:schemeClr val="tx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xmlns="" id="{9C207D49-F2C2-45A7-8833-9E8E138D94A4}"/>
              </a:ext>
            </a:extLst>
          </p:cNvPr>
          <p:cNvSpPr/>
          <p:nvPr/>
        </p:nvSpPr>
        <p:spPr>
          <a:xfrm>
            <a:off x="5050315" y="4469205"/>
            <a:ext cx="372533" cy="253999"/>
          </a:xfrm>
          <a:prstGeom prst="ellipse">
            <a:avLst/>
          </a:prstGeom>
          <a:solidFill>
            <a:schemeClr val="tx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xmlns="" id="{DF187386-B621-4A79-9AB5-3DD849A57E0B}"/>
              </a:ext>
            </a:extLst>
          </p:cNvPr>
          <p:cNvSpPr/>
          <p:nvPr/>
        </p:nvSpPr>
        <p:spPr>
          <a:xfrm>
            <a:off x="5601339" y="4215206"/>
            <a:ext cx="372533" cy="253999"/>
          </a:xfrm>
          <a:prstGeom prst="ellipse">
            <a:avLst/>
          </a:prstGeom>
          <a:solidFill>
            <a:schemeClr val="tx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ADEA89E-91F5-4E9A-AD02-A0380726FB45}"/>
              </a:ext>
            </a:extLst>
          </p:cNvPr>
          <p:cNvSpPr txBox="1"/>
          <p:nvPr/>
        </p:nvSpPr>
        <p:spPr>
          <a:xfrm>
            <a:off x="1726849" y="3805650"/>
            <a:ext cx="12508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Main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Power</a:t>
            </a:r>
            <a:endParaRPr lang="ko-KR" altLang="en-US" sz="12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147251D3-FEE1-48CF-8BA5-0A983F36C0DB}"/>
              </a:ext>
            </a:extLst>
          </p:cNvPr>
          <p:cNvSpPr txBox="1"/>
          <p:nvPr/>
        </p:nvSpPr>
        <p:spPr>
          <a:xfrm>
            <a:off x="7331684" y="5153179"/>
            <a:ext cx="17250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출력조정 </a:t>
            </a:r>
            <a:r>
              <a:rPr lang="en-US" altLang="ko-KR" sz="1200" b="1" dirty="0"/>
              <a:t>(upward)</a:t>
            </a:r>
            <a:endParaRPr lang="ko-KR" altLang="en-US" sz="12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7E32179B-C0D4-4505-9ECE-18D1865399A3}"/>
              </a:ext>
            </a:extLst>
          </p:cNvPr>
          <p:cNvSpPr txBox="1"/>
          <p:nvPr/>
        </p:nvSpPr>
        <p:spPr>
          <a:xfrm>
            <a:off x="7661130" y="4680461"/>
            <a:ext cx="17250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출력조정 </a:t>
            </a:r>
            <a:r>
              <a:rPr lang="en-US" altLang="ko-KR" sz="1200" b="1" dirty="0"/>
              <a:t>(downward)</a:t>
            </a:r>
            <a:endParaRPr lang="ko-KR" altLang="en-US" sz="12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5BB03BBA-39AD-47AD-8563-977EEFDD261E}"/>
              </a:ext>
            </a:extLst>
          </p:cNvPr>
          <p:cNvSpPr txBox="1"/>
          <p:nvPr/>
        </p:nvSpPr>
        <p:spPr>
          <a:xfrm>
            <a:off x="4457780" y="1445816"/>
            <a:ext cx="17250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Plasma-on</a:t>
            </a:r>
            <a:endParaRPr lang="ko-KR" altLang="en-US" sz="1200" b="1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xmlns="" id="{FE942CDF-9ECE-4324-BF38-72534B70BCFC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2031715" y="4075681"/>
            <a:ext cx="1000503" cy="262094"/>
          </a:xfrm>
          <a:prstGeom prst="straightConnector1">
            <a:avLst/>
          </a:prstGeom>
          <a:ln w="25400">
            <a:solidFill>
              <a:srgbClr val="3333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489FCC54-DBC5-4708-B477-72B4A2D82626}"/>
              </a:ext>
            </a:extLst>
          </p:cNvPr>
          <p:cNvSpPr txBox="1"/>
          <p:nvPr/>
        </p:nvSpPr>
        <p:spPr>
          <a:xfrm>
            <a:off x="7661130" y="2871989"/>
            <a:ext cx="7471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Re-set</a:t>
            </a:r>
            <a:endParaRPr lang="ko-KR" altLang="en-US" sz="1200" b="1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xmlns="" id="{26E270B0-E65D-49DB-90BC-7E4E3170AD85}"/>
              </a:ext>
            </a:extLst>
          </p:cNvPr>
          <p:cNvCxnSpPr>
            <a:cxnSpLocks/>
          </p:cNvCxnSpPr>
          <p:nvPr/>
        </p:nvCxnSpPr>
        <p:spPr>
          <a:xfrm flipH="1" flipV="1">
            <a:off x="5243553" y="4621289"/>
            <a:ext cx="2417577" cy="118344"/>
          </a:xfrm>
          <a:prstGeom prst="straightConnector1">
            <a:avLst/>
          </a:prstGeom>
          <a:ln w="25400">
            <a:solidFill>
              <a:srgbClr val="3333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xmlns="" id="{0A6321A7-413E-4CBD-9A73-FC8202AA8FCA}"/>
              </a:ext>
            </a:extLst>
          </p:cNvPr>
          <p:cNvCxnSpPr>
            <a:cxnSpLocks/>
          </p:cNvCxnSpPr>
          <p:nvPr/>
        </p:nvCxnSpPr>
        <p:spPr>
          <a:xfrm flipH="1" flipV="1">
            <a:off x="4453466" y="4644297"/>
            <a:ext cx="2433874" cy="582956"/>
          </a:xfrm>
          <a:prstGeom prst="straightConnector1">
            <a:avLst/>
          </a:prstGeom>
          <a:ln w="25400">
            <a:solidFill>
              <a:srgbClr val="3333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xmlns="" id="{02872899-697F-4614-AD60-FBF4C035D91C}"/>
              </a:ext>
            </a:extLst>
          </p:cNvPr>
          <p:cNvCxnSpPr>
            <a:cxnSpLocks/>
          </p:cNvCxnSpPr>
          <p:nvPr/>
        </p:nvCxnSpPr>
        <p:spPr>
          <a:xfrm flipH="1">
            <a:off x="5816070" y="2944880"/>
            <a:ext cx="1741814" cy="1421519"/>
          </a:xfrm>
          <a:prstGeom prst="straightConnector1">
            <a:avLst/>
          </a:prstGeom>
          <a:ln w="25400">
            <a:solidFill>
              <a:srgbClr val="3333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EB6B8A0D-7237-43C8-8243-CE96B5DD3C47}"/>
              </a:ext>
            </a:extLst>
          </p:cNvPr>
          <p:cNvSpPr txBox="1"/>
          <p:nvPr/>
        </p:nvSpPr>
        <p:spPr>
          <a:xfrm>
            <a:off x="7298267" y="474133"/>
            <a:ext cx="34060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100" b="1" dirty="0"/>
              <a:t>기 검토한 </a:t>
            </a:r>
            <a:r>
              <a:rPr lang="en-US" altLang="ko-KR" sz="1100" b="1" dirty="0"/>
              <a:t>foot switch </a:t>
            </a:r>
            <a:r>
              <a:rPr lang="ko-KR" altLang="en-US" sz="1100" b="1" dirty="0"/>
              <a:t>제외</a:t>
            </a:r>
            <a:endParaRPr lang="en-US" altLang="ko-KR" sz="1100" b="1" dirty="0"/>
          </a:p>
        </p:txBody>
      </p:sp>
    </p:spTree>
    <p:extLst>
      <p:ext uri="{BB962C8B-B14F-4D97-AF65-F5344CB8AC3E}">
        <p14:creationId xmlns:p14="http://schemas.microsoft.com/office/powerpoint/2010/main" val="587066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B203AA9D-740B-461F-A810-39C17E77AF0C}"/>
              </a:ext>
            </a:extLst>
          </p:cNvPr>
          <p:cNvSpPr txBox="1"/>
          <p:nvPr/>
        </p:nvSpPr>
        <p:spPr>
          <a:xfrm>
            <a:off x="-1" y="0"/>
            <a:ext cx="2860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3. Connectors (</a:t>
            </a:r>
            <a:r>
              <a:rPr lang="ko-KR" altLang="en-US" b="1" dirty="0"/>
              <a:t>본체 배면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A00DC27C-9AC7-4F43-A1AD-F6EF453539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46" r="20216"/>
          <a:stretch/>
        </p:blipFill>
        <p:spPr>
          <a:xfrm>
            <a:off x="2860431" y="338554"/>
            <a:ext cx="4845540" cy="480664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2F9A7ED5-4853-4E1D-8613-AB37F6B55D02}"/>
              </a:ext>
            </a:extLst>
          </p:cNvPr>
          <p:cNvSpPr txBox="1"/>
          <p:nvPr/>
        </p:nvSpPr>
        <p:spPr>
          <a:xfrm>
            <a:off x="7543899" y="2603377"/>
            <a:ext cx="1701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모건 </a:t>
            </a:r>
            <a:r>
              <a:rPr lang="en-US" altLang="ko-KR" sz="1200" b="1" dirty="0"/>
              <a:t>connector</a:t>
            </a:r>
          </a:p>
          <a:p>
            <a:r>
              <a:rPr lang="en-US" altLang="ko-KR" sz="1200" b="1" dirty="0"/>
              <a:t> (gas-out + 6-wire)</a:t>
            </a:r>
            <a:endParaRPr lang="ko-KR" altLang="en-US" sz="12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86D3FACE-8AB0-49BD-B32D-28B38994ED2F}"/>
              </a:ext>
            </a:extLst>
          </p:cNvPr>
          <p:cNvSpPr txBox="1"/>
          <p:nvPr/>
        </p:nvSpPr>
        <p:spPr>
          <a:xfrm>
            <a:off x="7917479" y="4618892"/>
            <a:ext cx="25731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Female Tube Connecter  (Gas-in)</a:t>
            </a:r>
            <a:endParaRPr lang="ko-KR" altLang="en-US" sz="12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BC6E4F95-235F-428E-840E-178A89243AA6}"/>
              </a:ext>
            </a:extLst>
          </p:cNvPr>
          <p:cNvSpPr txBox="1"/>
          <p:nvPr/>
        </p:nvSpPr>
        <p:spPr>
          <a:xfrm>
            <a:off x="890953" y="3356543"/>
            <a:ext cx="21393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DC Jack (main power-in)</a:t>
            </a:r>
            <a:endParaRPr lang="ko-KR" altLang="en-US" sz="1200" b="1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xmlns="" id="{5E69F1F9-DE84-4382-932A-3DAFC3BC3D4B}"/>
              </a:ext>
            </a:extLst>
          </p:cNvPr>
          <p:cNvCxnSpPr>
            <a:cxnSpLocks/>
          </p:cNvCxnSpPr>
          <p:nvPr/>
        </p:nvCxnSpPr>
        <p:spPr>
          <a:xfrm>
            <a:off x="2493108" y="3633542"/>
            <a:ext cx="2157046" cy="50861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xmlns="" id="{5FABDE37-5F65-4D7C-AB27-8E0D1E7A297C}"/>
              </a:ext>
            </a:extLst>
          </p:cNvPr>
          <p:cNvCxnSpPr>
            <a:cxnSpLocks/>
          </p:cNvCxnSpPr>
          <p:nvPr/>
        </p:nvCxnSpPr>
        <p:spPr>
          <a:xfrm flipH="1" flipV="1">
            <a:off x="5855676" y="4164847"/>
            <a:ext cx="2061803" cy="454045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xmlns="" id="{BA04B749-A67E-493E-AA2C-DEE87F0B1DDF}"/>
              </a:ext>
            </a:extLst>
          </p:cNvPr>
          <p:cNvCxnSpPr>
            <a:cxnSpLocks/>
          </p:cNvCxnSpPr>
          <p:nvPr/>
        </p:nvCxnSpPr>
        <p:spPr>
          <a:xfrm flipH="1">
            <a:off x="5344364" y="2946400"/>
            <a:ext cx="2301035" cy="1154475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6593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18286D49-4F23-46C4-A0D4-6EC07581A1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83" t="3079" r="57976" b="45602"/>
          <a:stretch/>
        </p:blipFill>
        <p:spPr>
          <a:xfrm rot="1476963">
            <a:off x="2855427" y="1740646"/>
            <a:ext cx="2386905" cy="351075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BB9824A-0807-4B72-91E7-CBAC317AFE15}"/>
              </a:ext>
            </a:extLst>
          </p:cNvPr>
          <p:cNvSpPr txBox="1"/>
          <p:nvPr/>
        </p:nvSpPr>
        <p:spPr>
          <a:xfrm>
            <a:off x="-1" y="0"/>
            <a:ext cx="2860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4. Connections (Hand Piece)</a:t>
            </a:r>
            <a:endParaRPr lang="ko-KR" alt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CA719D5F-CB15-43CD-85C2-EF2007230D4B}"/>
              </a:ext>
            </a:extLst>
          </p:cNvPr>
          <p:cNvSpPr txBox="1"/>
          <p:nvPr/>
        </p:nvSpPr>
        <p:spPr>
          <a:xfrm>
            <a:off x="6143965" y="4011459"/>
            <a:ext cx="22012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Cable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from </a:t>
            </a:r>
            <a:r>
              <a:rPr lang="ko-KR" altLang="en-US" sz="1200" b="1" dirty="0"/>
              <a:t>모건 커넥터</a:t>
            </a:r>
            <a:endParaRPr lang="en-US" altLang="ko-KR" sz="1200" b="1" dirty="0"/>
          </a:p>
          <a:p>
            <a:r>
              <a:rPr lang="ko-KR" altLang="en-US" sz="1200" b="1" dirty="0"/>
              <a:t> </a:t>
            </a:r>
            <a:r>
              <a:rPr lang="en-US" altLang="ko-KR" sz="1200" b="1" dirty="0"/>
              <a:t>(gas tube + 6-wire)</a:t>
            </a:r>
            <a:endParaRPr lang="ko-KR" altLang="en-US" sz="1200" b="1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xmlns="" id="{C135483F-FE35-46AC-AA2E-87B54F9A2E2B}"/>
              </a:ext>
            </a:extLst>
          </p:cNvPr>
          <p:cNvCxnSpPr>
            <a:cxnSpLocks/>
          </p:cNvCxnSpPr>
          <p:nvPr/>
        </p:nvCxnSpPr>
        <p:spPr>
          <a:xfrm flipV="1">
            <a:off x="7399867" y="3522529"/>
            <a:ext cx="174713" cy="48893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9F1ABAC1-20B9-40A6-81EF-0945113D03AB}"/>
              </a:ext>
            </a:extLst>
          </p:cNvPr>
          <p:cNvSpPr txBox="1"/>
          <p:nvPr/>
        </p:nvSpPr>
        <p:spPr>
          <a:xfrm>
            <a:off x="1884008" y="1299980"/>
            <a:ext cx="17206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/>
              <a:t>모건케이블</a:t>
            </a:r>
            <a:r>
              <a:rPr lang="ko-KR" altLang="en-US" sz="1200" b="1" dirty="0"/>
              <a:t> </a:t>
            </a:r>
            <a:r>
              <a:rPr lang="ko-KR" altLang="en-US" sz="1200" b="1" dirty="0" err="1"/>
              <a:t>투입부</a:t>
            </a:r>
            <a:r>
              <a:rPr lang="ko-KR" altLang="en-US" sz="1200" b="1" dirty="0"/>
              <a:t> </a:t>
            </a:r>
            <a:endParaRPr lang="en-US" altLang="ko-KR" sz="1200" b="1" dirty="0"/>
          </a:p>
          <a:p>
            <a:r>
              <a:rPr lang="en-US" altLang="ko-KR" sz="1200" b="1" dirty="0"/>
              <a:t>(</a:t>
            </a:r>
            <a:r>
              <a:rPr lang="ko-KR" altLang="en-US" sz="1200" b="1" dirty="0"/>
              <a:t>별도 커넥터 없음</a:t>
            </a:r>
            <a:r>
              <a:rPr lang="en-US" altLang="ko-KR" sz="1200" b="1" dirty="0"/>
              <a:t>)</a:t>
            </a:r>
            <a:endParaRPr lang="ko-KR" altLang="en-US" sz="1200" b="1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xmlns="" id="{34673A94-BE63-4EF9-9B53-97E2FD335963}"/>
              </a:ext>
            </a:extLst>
          </p:cNvPr>
          <p:cNvCxnSpPr>
            <a:cxnSpLocks/>
          </p:cNvCxnSpPr>
          <p:nvPr/>
        </p:nvCxnSpPr>
        <p:spPr>
          <a:xfrm>
            <a:off x="3373310" y="1295400"/>
            <a:ext cx="834623" cy="466245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BF3771D3-BED8-4928-9CA7-4F032A26FA55}"/>
              </a:ext>
            </a:extLst>
          </p:cNvPr>
          <p:cNvSpPr txBox="1"/>
          <p:nvPr/>
        </p:nvSpPr>
        <p:spPr>
          <a:xfrm>
            <a:off x="6699670" y="474133"/>
            <a:ext cx="400462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100" b="1" dirty="0"/>
              <a:t>모건 </a:t>
            </a:r>
            <a:r>
              <a:rPr lang="en-US" altLang="ko-KR" sz="1100" b="1" dirty="0"/>
              <a:t>cable</a:t>
            </a:r>
            <a:r>
              <a:rPr lang="ko-KR" altLang="en-US" sz="1100" b="1" dirty="0"/>
              <a:t> </a:t>
            </a:r>
            <a:r>
              <a:rPr lang="en-US" altLang="ko-KR" sz="1100" b="1" dirty="0"/>
              <a:t>(6-wirw)</a:t>
            </a:r>
            <a:r>
              <a:rPr lang="ko-KR" altLang="en-US" sz="1100" b="1" dirty="0"/>
              <a:t>의</a:t>
            </a:r>
            <a:r>
              <a:rPr lang="en-US" altLang="ko-KR" sz="1100" b="1" dirty="0"/>
              <a:t> </a:t>
            </a:r>
            <a:r>
              <a:rPr lang="ko-KR" altLang="en-US" sz="1100" b="1" dirty="0"/>
              <a:t>최대허용 길이</a:t>
            </a:r>
            <a:r>
              <a:rPr lang="en-US" altLang="ko-KR" sz="1100" b="1" dirty="0"/>
              <a:t>.</a:t>
            </a:r>
          </a:p>
          <a:p>
            <a:r>
              <a:rPr lang="en-US" altLang="ko-KR" sz="1100" b="1" dirty="0"/>
              <a:t>     - </a:t>
            </a:r>
            <a:r>
              <a:rPr lang="ko-KR" altLang="en-US" sz="1100" b="1" dirty="0"/>
              <a:t>최대 </a:t>
            </a:r>
            <a:r>
              <a:rPr lang="en-US" altLang="ko-KR" sz="1100" b="1" dirty="0"/>
              <a:t>1m</a:t>
            </a:r>
            <a:r>
              <a:rPr lang="ko-KR" altLang="en-US" sz="1100" b="1" dirty="0"/>
              <a:t>로 적용예정</a:t>
            </a:r>
            <a:r>
              <a:rPr lang="en-US" altLang="ko-KR" sz="1100" b="1" dirty="0"/>
              <a:t>.</a:t>
            </a:r>
          </a:p>
          <a:p>
            <a:r>
              <a:rPr lang="en-US" altLang="ko-KR" sz="1100" b="1" dirty="0"/>
              <a:t>     - 1m</a:t>
            </a:r>
            <a:r>
              <a:rPr lang="ko-KR" altLang="en-US" sz="1100" b="1" dirty="0"/>
              <a:t>이내의 길이로 제한이 필요한 경우 지정 요망 </a:t>
            </a:r>
            <a:endParaRPr lang="en-US" altLang="ko-KR" sz="1100" b="1" dirty="0"/>
          </a:p>
          <a:p>
            <a:r>
              <a:rPr lang="en-US" altLang="ko-KR" sz="1100" b="1" dirty="0"/>
              <a:t>       (</a:t>
            </a:r>
            <a:r>
              <a:rPr lang="ko-KR" altLang="en-US" sz="1100" b="1" dirty="0"/>
              <a:t>예 </a:t>
            </a:r>
            <a:r>
              <a:rPr lang="en-US" altLang="ko-KR" sz="1100" b="1" dirty="0"/>
              <a:t>: </a:t>
            </a:r>
            <a:r>
              <a:rPr lang="ko-KR" altLang="en-US" sz="1100" b="1" dirty="0"/>
              <a:t>출력전송</a:t>
            </a:r>
            <a:r>
              <a:rPr lang="en-US" altLang="ko-KR" sz="1100" b="1" dirty="0"/>
              <a:t>,  </a:t>
            </a:r>
            <a:r>
              <a:rPr lang="ko-KR" altLang="en-US" sz="1100" b="1" dirty="0"/>
              <a:t>기구간섭</a:t>
            </a:r>
            <a:r>
              <a:rPr lang="en-US" altLang="ko-KR" sz="1100" b="1" dirty="0"/>
              <a:t>, </a:t>
            </a:r>
            <a:r>
              <a:rPr lang="ko-KR" altLang="en-US" sz="1100" b="1" dirty="0"/>
              <a:t>케이블 </a:t>
            </a:r>
            <a:r>
              <a:rPr lang="ko-KR" altLang="en-US" sz="1100" b="1" dirty="0" err="1"/>
              <a:t>텐션</a:t>
            </a:r>
            <a:r>
              <a:rPr lang="ko-KR" altLang="en-US" sz="1100" b="1" dirty="0"/>
              <a:t> 등</a:t>
            </a:r>
            <a:r>
              <a:rPr lang="en-US" altLang="ko-KR" sz="1100" b="1" dirty="0"/>
              <a:t>)</a:t>
            </a:r>
          </a:p>
          <a:p>
            <a:endParaRPr lang="en-US" altLang="ko-KR" sz="1100" b="1" dirty="0"/>
          </a:p>
          <a:p>
            <a:r>
              <a:rPr lang="en-US" altLang="ko-KR" sz="1100" b="1" dirty="0"/>
              <a:t>2. </a:t>
            </a:r>
            <a:r>
              <a:rPr lang="ko-KR" altLang="en-US" sz="1100" b="1" dirty="0"/>
              <a:t>모건 케이블이 커넥터없이  </a:t>
            </a:r>
            <a:r>
              <a:rPr lang="en-US" altLang="ko-KR" sz="1100" b="1" dirty="0"/>
              <a:t>hand piece </a:t>
            </a:r>
            <a:r>
              <a:rPr lang="ko-KR" altLang="en-US" sz="1100" b="1" dirty="0"/>
              <a:t>내부로 </a:t>
            </a:r>
            <a:endParaRPr lang="en-US" altLang="ko-KR" sz="1100" b="1" dirty="0"/>
          </a:p>
          <a:p>
            <a:r>
              <a:rPr lang="en-US" altLang="ko-KR" sz="1100" b="1" dirty="0"/>
              <a:t>    </a:t>
            </a:r>
            <a:r>
              <a:rPr lang="ko-KR" altLang="en-US" sz="1100" b="1" dirty="0"/>
              <a:t>투입되고 </a:t>
            </a:r>
            <a:r>
              <a:rPr lang="ko-KR" altLang="en-US" sz="1100" b="1" dirty="0" err="1"/>
              <a:t>핸드피스</a:t>
            </a:r>
            <a:r>
              <a:rPr lang="en-US" altLang="ko-KR" sz="1100" b="1" dirty="0"/>
              <a:t> </a:t>
            </a:r>
            <a:r>
              <a:rPr lang="ko-KR" altLang="en-US" sz="1100" b="1" dirty="0"/>
              <a:t>내부에서 </a:t>
            </a:r>
            <a:r>
              <a:rPr lang="ko-KR" altLang="en-US" sz="1100" b="1" dirty="0" err="1"/>
              <a:t>개스튜브와</a:t>
            </a:r>
            <a:r>
              <a:rPr lang="ko-KR" altLang="en-US" sz="1100" b="1" dirty="0"/>
              <a:t> </a:t>
            </a:r>
            <a:r>
              <a:rPr lang="en-US" altLang="ko-KR" sz="1100" b="1" dirty="0"/>
              <a:t>6-wire</a:t>
            </a:r>
            <a:r>
              <a:rPr lang="ko-KR" altLang="en-US" sz="1100" b="1" dirty="0"/>
              <a:t> 분리됨</a:t>
            </a:r>
            <a:endParaRPr lang="en-US" altLang="ko-KR" sz="1100" b="1" dirty="0"/>
          </a:p>
          <a:p>
            <a:r>
              <a:rPr lang="en-US" altLang="ko-KR" sz="1100" b="1" dirty="0"/>
              <a:t> </a:t>
            </a:r>
            <a:r>
              <a:rPr lang="ko-KR" altLang="en-US" sz="1100" b="1" dirty="0"/>
              <a:t> </a:t>
            </a:r>
            <a:endParaRPr lang="en-US" altLang="ko-KR" sz="1100" b="1" dirty="0"/>
          </a:p>
        </p:txBody>
      </p:sp>
      <p:sp>
        <p:nvSpPr>
          <p:cNvPr id="24" name="자유형: 도형 23">
            <a:extLst>
              <a:ext uri="{FF2B5EF4-FFF2-40B4-BE49-F238E27FC236}">
                <a16:creationId xmlns:a16="http://schemas.microsoft.com/office/drawing/2014/main" xmlns="" id="{F479F2AF-293B-49AB-B6AA-ADBC560CD351}"/>
              </a:ext>
            </a:extLst>
          </p:cNvPr>
          <p:cNvSpPr/>
          <p:nvPr/>
        </p:nvSpPr>
        <p:spPr>
          <a:xfrm>
            <a:off x="4207933" y="1083555"/>
            <a:ext cx="5867400" cy="2895778"/>
          </a:xfrm>
          <a:custGeom>
            <a:avLst/>
            <a:gdLst>
              <a:gd name="connsiteX0" fmla="*/ 5867400 w 5867400"/>
              <a:gd name="connsiteY0" fmla="*/ 2895778 h 2895778"/>
              <a:gd name="connsiteX1" fmla="*/ 4741334 w 5867400"/>
              <a:gd name="connsiteY1" fmla="*/ 2717978 h 2895778"/>
              <a:gd name="connsiteX2" fmla="*/ 4546600 w 5867400"/>
              <a:gd name="connsiteY2" fmla="*/ 1854378 h 2895778"/>
              <a:gd name="connsiteX3" fmla="*/ 5012267 w 5867400"/>
              <a:gd name="connsiteY3" fmla="*/ 2336978 h 2895778"/>
              <a:gd name="connsiteX4" fmla="*/ 4148667 w 5867400"/>
              <a:gd name="connsiteY4" fmla="*/ 2574045 h 2895778"/>
              <a:gd name="connsiteX5" fmla="*/ 3894667 w 5867400"/>
              <a:gd name="connsiteY5" fmla="*/ 1676578 h 2895778"/>
              <a:gd name="connsiteX6" fmla="*/ 4385734 w 5867400"/>
              <a:gd name="connsiteY6" fmla="*/ 2311578 h 2895778"/>
              <a:gd name="connsiteX7" fmla="*/ 2751667 w 5867400"/>
              <a:gd name="connsiteY7" fmla="*/ 2252312 h 2895778"/>
              <a:gd name="connsiteX8" fmla="*/ 821267 w 5867400"/>
              <a:gd name="connsiteY8" fmla="*/ 59445 h 2895778"/>
              <a:gd name="connsiteX9" fmla="*/ 0 w 5867400"/>
              <a:gd name="connsiteY9" fmla="*/ 838378 h 2895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67400" h="2895778">
                <a:moveTo>
                  <a:pt x="5867400" y="2895778"/>
                </a:moveTo>
                <a:cubicBezTo>
                  <a:pt x="5414433" y="2893661"/>
                  <a:pt x="4961467" y="2891545"/>
                  <a:pt x="4741334" y="2717978"/>
                </a:cubicBezTo>
                <a:cubicBezTo>
                  <a:pt x="4521201" y="2544411"/>
                  <a:pt x="4501444" y="1917878"/>
                  <a:pt x="4546600" y="1854378"/>
                </a:cubicBezTo>
                <a:cubicBezTo>
                  <a:pt x="4591756" y="1790878"/>
                  <a:pt x="5078589" y="2217033"/>
                  <a:pt x="5012267" y="2336978"/>
                </a:cubicBezTo>
                <a:cubicBezTo>
                  <a:pt x="4945945" y="2456923"/>
                  <a:pt x="4334934" y="2684112"/>
                  <a:pt x="4148667" y="2574045"/>
                </a:cubicBezTo>
                <a:cubicBezTo>
                  <a:pt x="3962400" y="2463978"/>
                  <a:pt x="3855156" y="1720323"/>
                  <a:pt x="3894667" y="1676578"/>
                </a:cubicBezTo>
                <a:cubicBezTo>
                  <a:pt x="3934178" y="1632833"/>
                  <a:pt x="4576234" y="2215622"/>
                  <a:pt x="4385734" y="2311578"/>
                </a:cubicBezTo>
                <a:cubicBezTo>
                  <a:pt x="4195234" y="2407534"/>
                  <a:pt x="3345745" y="2627667"/>
                  <a:pt x="2751667" y="2252312"/>
                </a:cubicBezTo>
                <a:cubicBezTo>
                  <a:pt x="2157589" y="1876957"/>
                  <a:pt x="1279878" y="295101"/>
                  <a:pt x="821267" y="59445"/>
                </a:cubicBezTo>
                <a:cubicBezTo>
                  <a:pt x="362656" y="-176211"/>
                  <a:pt x="181328" y="331083"/>
                  <a:pt x="0" y="838378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8041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453AEAF0-2379-4260-8B35-1E4EED08C3A3}"/>
              </a:ext>
            </a:extLst>
          </p:cNvPr>
          <p:cNvSpPr txBox="1"/>
          <p:nvPr/>
        </p:nvSpPr>
        <p:spPr>
          <a:xfrm>
            <a:off x="-1" y="0"/>
            <a:ext cx="2860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5. </a:t>
            </a:r>
            <a:r>
              <a:rPr lang="ko-KR" altLang="en-US" b="1" dirty="0"/>
              <a:t>기타</a:t>
            </a:r>
            <a:r>
              <a:rPr lang="en-US" altLang="ko-KR" b="1" dirty="0"/>
              <a:t> </a:t>
            </a:r>
            <a:endParaRPr lang="ko-KR" alt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60180684-F20F-4D8D-808F-60A13ABD112C}"/>
              </a:ext>
            </a:extLst>
          </p:cNvPr>
          <p:cNvSpPr txBox="1"/>
          <p:nvPr/>
        </p:nvSpPr>
        <p:spPr>
          <a:xfrm>
            <a:off x="939800" y="736601"/>
            <a:ext cx="83058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추가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수정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질문 있으면 보내 주세요</a:t>
            </a:r>
            <a:r>
              <a:rPr lang="en-US" altLang="ko-KR" sz="1200" b="1" dirty="0"/>
              <a:t>.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9957439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531</TotalTime>
  <Words>197</Words>
  <Application>Microsoft Office PowerPoint</Application>
  <PresentationFormat>사용자 지정</PresentationFormat>
  <Paragraphs>38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고영배</dc:creator>
  <cp:lastModifiedBy>Windows 사용자</cp:lastModifiedBy>
  <cp:revision>50</cp:revision>
  <dcterms:created xsi:type="dcterms:W3CDTF">2017-06-22T01:28:31Z</dcterms:created>
  <dcterms:modified xsi:type="dcterms:W3CDTF">2019-06-17T15:34:15Z</dcterms:modified>
</cp:coreProperties>
</file>