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68" r:id="rId3"/>
    <p:sldId id="31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1" autoAdjust="0"/>
    <p:restoredTop sz="94608" autoAdjust="0"/>
  </p:normalViewPr>
  <p:slideViewPr>
    <p:cSldViewPr snapToGrid="0">
      <p:cViewPr>
        <p:scale>
          <a:sx n="70" d="100"/>
          <a:sy n="70" d="100"/>
        </p:scale>
        <p:origin x="-1061" y="-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DCC1-EAF7-4D49-8894-08D03120878C}" type="datetimeFigureOut">
              <a:rPr lang="ko-KR" altLang="en-US" smtClean="0"/>
              <a:pPr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471C-DB51-4239-B2F4-A72C32C3C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9995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DCC1-EAF7-4D49-8894-08D03120878C}" type="datetimeFigureOut">
              <a:rPr lang="ko-KR" altLang="en-US" smtClean="0"/>
              <a:pPr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471C-DB51-4239-B2F4-A72C32C3C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0214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DCC1-EAF7-4D49-8894-08D03120878C}" type="datetimeFigureOut">
              <a:rPr lang="ko-KR" altLang="en-US" smtClean="0"/>
              <a:pPr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471C-DB51-4239-B2F4-A72C32C3C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8232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DCC1-EAF7-4D49-8894-08D03120878C}" type="datetimeFigureOut">
              <a:rPr lang="ko-KR" altLang="en-US" smtClean="0"/>
              <a:pPr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471C-DB51-4239-B2F4-A72C32C3C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9312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DCC1-EAF7-4D49-8894-08D03120878C}" type="datetimeFigureOut">
              <a:rPr lang="ko-KR" altLang="en-US" smtClean="0"/>
              <a:pPr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471C-DB51-4239-B2F4-A72C32C3C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7400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DCC1-EAF7-4D49-8894-08D03120878C}" type="datetimeFigureOut">
              <a:rPr lang="ko-KR" altLang="en-US" smtClean="0"/>
              <a:pPr/>
              <a:t>2018-07-20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471C-DB51-4239-B2F4-A72C32C3C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587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DCC1-EAF7-4D49-8894-08D03120878C}" type="datetimeFigureOut">
              <a:rPr lang="ko-KR" altLang="en-US" smtClean="0"/>
              <a:pPr/>
              <a:t>2018-07-20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471C-DB51-4239-B2F4-A72C32C3C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8484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DCC1-EAF7-4D49-8894-08D03120878C}" type="datetimeFigureOut">
              <a:rPr lang="ko-KR" altLang="en-US" smtClean="0"/>
              <a:pPr/>
              <a:t>2018-07-20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471C-DB51-4239-B2F4-A72C32C3C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4842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DCC1-EAF7-4D49-8894-08D03120878C}" type="datetimeFigureOut">
              <a:rPr lang="ko-KR" altLang="en-US" smtClean="0"/>
              <a:pPr/>
              <a:t>2018-07-20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471C-DB51-4239-B2F4-A72C32C3C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4952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DCC1-EAF7-4D49-8894-08D03120878C}" type="datetimeFigureOut">
              <a:rPr lang="ko-KR" altLang="en-US" smtClean="0"/>
              <a:pPr/>
              <a:t>2018-07-20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471C-DB51-4239-B2F4-A72C32C3C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3701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DCC1-EAF7-4D49-8894-08D03120878C}" type="datetimeFigureOut">
              <a:rPr lang="ko-KR" altLang="en-US" smtClean="0"/>
              <a:pPr/>
              <a:t>2018-07-20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471C-DB51-4239-B2F4-A72C32C3C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3380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ADCC1-EAF7-4D49-8894-08D03120878C}" type="datetimeFigureOut">
              <a:rPr lang="ko-KR" altLang="en-US" smtClean="0"/>
              <a:pPr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3471C-DB51-4239-B2F4-A72C32C3C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492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250784" y="3617153"/>
            <a:ext cx="3529013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002060"/>
                </a:solidFill>
                <a:latin typeface="Myriad Pro" pitchFamily="34" charset="0"/>
                <a:cs typeface="Arial" pitchFamily="34" charset="0"/>
              </a:rPr>
              <a:t>Design proposal</a:t>
            </a:r>
          </a:p>
          <a:p>
            <a:pPr algn="ctr"/>
            <a:endParaRPr lang="en-US" altLang="ko-KR" sz="1600" dirty="0" smtClean="0">
              <a:latin typeface="Myriad Pro" pitchFamily="34" charset="0"/>
              <a:cs typeface="Arial" pitchFamily="34" charset="0"/>
            </a:endParaRPr>
          </a:p>
          <a:p>
            <a:pPr algn="ctr"/>
            <a:r>
              <a:rPr lang="en-US" altLang="ko-KR" sz="1600" dirty="0" smtClean="0">
                <a:latin typeface="Myriad Pro" pitchFamily="34" charset="0"/>
                <a:cs typeface="Arial" pitchFamily="34" charset="0"/>
              </a:rPr>
              <a:t>2018.07.20</a:t>
            </a:r>
            <a:endParaRPr lang="en-US" altLang="ko-KR" sz="1600" dirty="0" smtClean="0">
              <a:latin typeface="Myriad Pro" pitchFamily="34" charset="0"/>
              <a:cs typeface="Arial" pitchFamily="34" charset="0"/>
            </a:endParaRPr>
          </a:p>
          <a:p>
            <a:pPr algn="ctr"/>
            <a:r>
              <a:rPr lang="en-US" altLang="ko-KR" sz="1600" dirty="0" smtClean="0">
                <a:latin typeface="Myriad Pro" pitchFamily="34" charset="0"/>
                <a:cs typeface="Arial" pitchFamily="34" charset="0"/>
              </a:rPr>
              <a:t> </a:t>
            </a:r>
            <a:r>
              <a:rPr lang="en-US" altLang="ko-KR" sz="1600" dirty="0" smtClean="0">
                <a:latin typeface="Myriad Pro" pitchFamily="34" charset="0"/>
                <a:cs typeface="Arial" pitchFamily="34" charset="0"/>
              </a:rPr>
              <a:t>MPD</a:t>
            </a:r>
            <a:endParaRPr lang="en-US" altLang="ko-KR" sz="1050" b="1" dirty="0" smtClean="0">
              <a:solidFill>
                <a:srgbClr val="FFC000"/>
              </a:solidFill>
              <a:latin typeface="Myriad Pro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5156" t="17234" r="24601" b="19067"/>
          <a:stretch>
            <a:fillRect/>
          </a:stretch>
        </p:blipFill>
        <p:spPr bwMode="auto">
          <a:xfrm>
            <a:off x="5565219" y="5314218"/>
            <a:ext cx="1101680" cy="655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24365" t="16145" r="63916" b="74740"/>
          <a:stretch>
            <a:fillRect/>
          </a:stretch>
        </p:blipFill>
        <p:spPr bwMode="auto">
          <a:xfrm>
            <a:off x="3991909" y="1053452"/>
            <a:ext cx="3792613" cy="1659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7618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29199" y="1883228"/>
            <a:ext cx="4430487" cy="288471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627915" y="5148944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본체 예상 사이즈</a:t>
            </a:r>
            <a:endParaRPr lang="en-US" altLang="ko-KR" dirty="0" smtClean="0"/>
          </a:p>
          <a:p>
            <a:r>
              <a:rPr lang="en-US" altLang="ko-KR" dirty="0" smtClean="0"/>
              <a:t>45 x 100 x 120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81743" y="740229"/>
            <a:ext cx="2024743" cy="40277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0601" y="2950030"/>
            <a:ext cx="2024743" cy="40277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79715" y="5214258"/>
            <a:ext cx="2024743" cy="40277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3015343" y="990600"/>
            <a:ext cx="1966686" cy="1660071"/>
          </a:xfrm>
          <a:custGeom>
            <a:avLst/>
            <a:gdLst>
              <a:gd name="connsiteX0" fmla="*/ 0 w 1966686"/>
              <a:gd name="connsiteY0" fmla="*/ 0 h 1660071"/>
              <a:gd name="connsiteX1" fmla="*/ 1088571 w 1966686"/>
              <a:gd name="connsiteY1" fmla="*/ 609600 h 1660071"/>
              <a:gd name="connsiteX2" fmla="*/ 500743 w 1966686"/>
              <a:gd name="connsiteY2" fmla="*/ 1382486 h 1660071"/>
              <a:gd name="connsiteX3" fmla="*/ 1763486 w 1966686"/>
              <a:gd name="connsiteY3" fmla="*/ 1621971 h 1660071"/>
              <a:gd name="connsiteX4" fmla="*/ 1719943 w 1966686"/>
              <a:gd name="connsiteY4" fmla="*/ 1611086 h 166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6686" h="1660071">
                <a:moveTo>
                  <a:pt x="0" y="0"/>
                </a:moveTo>
                <a:cubicBezTo>
                  <a:pt x="502557" y="189593"/>
                  <a:pt x="1005114" y="379186"/>
                  <a:pt x="1088571" y="609600"/>
                </a:cubicBezTo>
                <a:cubicBezTo>
                  <a:pt x="1172028" y="840014"/>
                  <a:pt x="388257" y="1213758"/>
                  <a:pt x="500743" y="1382486"/>
                </a:cubicBezTo>
                <a:cubicBezTo>
                  <a:pt x="613229" y="1551215"/>
                  <a:pt x="1560286" y="1583871"/>
                  <a:pt x="1763486" y="1621971"/>
                </a:cubicBezTo>
                <a:cubicBezTo>
                  <a:pt x="1966686" y="1660071"/>
                  <a:pt x="1843314" y="1635578"/>
                  <a:pt x="1719943" y="1611086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3145971" y="3067957"/>
            <a:ext cx="1698172" cy="814614"/>
          </a:xfrm>
          <a:custGeom>
            <a:avLst/>
            <a:gdLst>
              <a:gd name="connsiteX0" fmla="*/ 0 w 1698172"/>
              <a:gd name="connsiteY0" fmla="*/ 45357 h 814614"/>
              <a:gd name="connsiteX1" fmla="*/ 1023258 w 1698172"/>
              <a:gd name="connsiteY1" fmla="*/ 121557 h 814614"/>
              <a:gd name="connsiteX2" fmla="*/ 522515 w 1698172"/>
              <a:gd name="connsiteY2" fmla="*/ 774700 h 814614"/>
              <a:gd name="connsiteX3" fmla="*/ 1698172 w 1698172"/>
              <a:gd name="connsiteY3" fmla="*/ 361043 h 81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8172" h="814614">
                <a:moveTo>
                  <a:pt x="0" y="45357"/>
                </a:moveTo>
                <a:cubicBezTo>
                  <a:pt x="468086" y="22678"/>
                  <a:pt x="936172" y="0"/>
                  <a:pt x="1023258" y="121557"/>
                </a:cubicBezTo>
                <a:cubicBezTo>
                  <a:pt x="1110344" y="243114"/>
                  <a:pt x="410029" y="734786"/>
                  <a:pt x="522515" y="774700"/>
                </a:cubicBezTo>
                <a:cubicBezTo>
                  <a:pt x="635001" y="814614"/>
                  <a:pt x="1166586" y="587828"/>
                  <a:pt x="1698172" y="361043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83028" y="7837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3656" y="29609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6314" y="522514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48943" y="2514599"/>
            <a:ext cx="421140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 </a:t>
            </a:r>
            <a:r>
              <a:rPr lang="ko-KR" altLang="en-US" sz="1200" dirty="0" smtClean="0"/>
              <a:t>파워 버튼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2 </a:t>
            </a:r>
            <a:r>
              <a:rPr lang="ko-KR" altLang="en-US" sz="1200" dirty="0" smtClean="0"/>
              <a:t>미니 </a:t>
            </a:r>
            <a:r>
              <a:rPr lang="en-US" altLang="ko-KR" sz="1200" dirty="0" err="1" smtClean="0"/>
              <a:t>usb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전원 단자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일반 </a:t>
            </a:r>
            <a:r>
              <a:rPr lang="en-US" altLang="ko-KR" sz="1200" dirty="0" smtClean="0"/>
              <a:t>5PIN) ?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3 reset </a:t>
            </a:r>
            <a:r>
              <a:rPr lang="ko-KR" altLang="en-US" sz="1200" dirty="0" smtClean="0"/>
              <a:t>버튼 </a:t>
            </a:r>
            <a:r>
              <a:rPr lang="en-US" altLang="ko-KR" sz="1200" dirty="0" smtClean="0"/>
              <a:t>?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4 </a:t>
            </a:r>
            <a:r>
              <a:rPr lang="ko-KR" altLang="en-US" sz="1200" dirty="0" smtClean="0"/>
              <a:t>터치 </a:t>
            </a:r>
            <a:r>
              <a:rPr lang="en-US" altLang="ko-KR" sz="1200" dirty="0" err="1" smtClean="0"/>
              <a:t>Lcd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스펙</a:t>
            </a:r>
            <a:r>
              <a:rPr lang="ko-KR" altLang="en-US" sz="1200" dirty="0" smtClean="0"/>
              <a:t> 정보 </a:t>
            </a:r>
            <a:r>
              <a:rPr lang="ko-KR" altLang="en-US" sz="1200" dirty="0" err="1" smtClean="0"/>
              <a:t>주실수</a:t>
            </a:r>
            <a:r>
              <a:rPr lang="ko-KR" altLang="en-US" sz="1200" dirty="0" smtClean="0"/>
              <a:t> 있나요</a:t>
            </a:r>
            <a:r>
              <a:rPr lang="en-US" altLang="ko-KR" sz="1200" dirty="0" smtClean="0"/>
              <a:t>? (</a:t>
            </a:r>
            <a:r>
              <a:rPr lang="ko-KR" altLang="en-US" sz="1200" dirty="0" smtClean="0"/>
              <a:t>예상 사이즈 정도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?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5 </a:t>
            </a:r>
            <a:r>
              <a:rPr lang="ko-KR" altLang="en-US" sz="1200" dirty="0" err="1" smtClean="0"/>
              <a:t>핸디형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플라즈마</a:t>
            </a:r>
            <a:r>
              <a:rPr lang="ko-KR" altLang="en-US" sz="1200" dirty="0" smtClean="0"/>
              <a:t> 버튼은 일반 탭 버튼 사용하나요</a:t>
            </a:r>
            <a:r>
              <a:rPr lang="en-US" altLang="ko-KR" sz="1200" dirty="0" smtClean="0"/>
              <a:t>?</a:t>
            </a:r>
          </a:p>
          <a:p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19" name="자유형 18"/>
          <p:cNvSpPr/>
          <p:nvPr/>
        </p:nvSpPr>
        <p:spPr>
          <a:xfrm>
            <a:off x="3135086" y="4082143"/>
            <a:ext cx="1632857" cy="1338943"/>
          </a:xfrm>
          <a:custGeom>
            <a:avLst/>
            <a:gdLst>
              <a:gd name="connsiteX0" fmla="*/ 1632857 w 1632857"/>
              <a:gd name="connsiteY0" fmla="*/ 0 h 1338943"/>
              <a:gd name="connsiteX1" fmla="*/ 674914 w 1632857"/>
              <a:gd name="connsiteY1" fmla="*/ 457200 h 1338943"/>
              <a:gd name="connsiteX2" fmla="*/ 1099457 w 1632857"/>
              <a:gd name="connsiteY2" fmla="*/ 1055914 h 1338943"/>
              <a:gd name="connsiteX3" fmla="*/ 0 w 1632857"/>
              <a:gd name="connsiteY3" fmla="*/ 1338943 h 133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857" h="1338943">
                <a:moveTo>
                  <a:pt x="1632857" y="0"/>
                </a:moveTo>
                <a:cubicBezTo>
                  <a:pt x="1198335" y="140607"/>
                  <a:pt x="763814" y="281214"/>
                  <a:pt x="674914" y="457200"/>
                </a:cubicBezTo>
                <a:cubicBezTo>
                  <a:pt x="586014" y="633186"/>
                  <a:pt x="1211943" y="908957"/>
                  <a:pt x="1099457" y="1055914"/>
                </a:cubicBezTo>
                <a:cubicBezTo>
                  <a:pt x="986971" y="1202871"/>
                  <a:pt x="493485" y="1270907"/>
                  <a:pt x="0" y="1338943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38200" y="1295401"/>
            <a:ext cx="2113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핸디형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플라즈마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버튼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55171" y="3592287"/>
            <a:ext cx="2893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핸디형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플라즈마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메인 바디버튼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29342" y="5834745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핸디형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플라즈마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+ </a:t>
            </a:r>
            <a:r>
              <a:rPr lang="ko-KR" altLang="en-US" sz="1400" dirty="0" err="1" smtClean="0"/>
              <a:t>풋</a:t>
            </a:r>
            <a:r>
              <a:rPr lang="ko-KR" altLang="en-US" sz="1400" dirty="0" smtClean="0"/>
              <a:t> 스위치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170715" y="2024744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정인건</a:t>
            </a:r>
            <a:r>
              <a:rPr lang="ko-KR" altLang="en-US" dirty="0" smtClean="0"/>
              <a:t> 수석님 질문 입니다</a:t>
            </a:r>
            <a:endParaRPr lang="en-US" altLang="ko-KR" dirty="0" smtClean="0"/>
          </a:p>
        </p:txBody>
      </p:sp>
      <p:sp>
        <p:nvSpPr>
          <p:cNvPr id="25" name="자유형 24"/>
          <p:cNvSpPr/>
          <p:nvPr/>
        </p:nvSpPr>
        <p:spPr>
          <a:xfrm>
            <a:off x="9633857" y="3176814"/>
            <a:ext cx="2253343" cy="1897743"/>
          </a:xfrm>
          <a:custGeom>
            <a:avLst/>
            <a:gdLst>
              <a:gd name="connsiteX0" fmla="*/ 0 w 2253343"/>
              <a:gd name="connsiteY0" fmla="*/ 175986 h 1897743"/>
              <a:gd name="connsiteX1" fmla="*/ 1469572 w 2253343"/>
              <a:gd name="connsiteY1" fmla="*/ 241300 h 1897743"/>
              <a:gd name="connsiteX2" fmla="*/ 729343 w 2253343"/>
              <a:gd name="connsiteY2" fmla="*/ 1623786 h 1897743"/>
              <a:gd name="connsiteX3" fmla="*/ 2253343 w 2253343"/>
              <a:gd name="connsiteY3" fmla="*/ 1885043 h 1897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3343" h="1897743">
                <a:moveTo>
                  <a:pt x="0" y="175986"/>
                </a:moveTo>
                <a:cubicBezTo>
                  <a:pt x="674007" y="87993"/>
                  <a:pt x="1348015" y="0"/>
                  <a:pt x="1469572" y="241300"/>
                </a:cubicBezTo>
                <a:cubicBezTo>
                  <a:pt x="1591129" y="482600"/>
                  <a:pt x="598715" y="1349829"/>
                  <a:pt x="729343" y="1623786"/>
                </a:cubicBezTo>
                <a:cubicBezTo>
                  <a:pt x="859971" y="1897743"/>
                  <a:pt x="1556657" y="1891393"/>
                  <a:pt x="2253343" y="1885043"/>
                </a:cubicBezTo>
              </a:path>
            </a:pathLst>
          </a:cu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7618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69313" y="5116521"/>
            <a:ext cx="303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   H   A   N   K       Y   O   U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618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83</Words>
  <Application>Microsoft Office PowerPoint</Application>
  <PresentationFormat>사용자 지정</PresentationFormat>
  <Paragraphs>24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고영배</dc:creator>
  <cp:lastModifiedBy>YouSh</cp:lastModifiedBy>
  <cp:revision>29</cp:revision>
  <dcterms:created xsi:type="dcterms:W3CDTF">2017-06-22T01:28:31Z</dcterms:created>
  <dcterms:modified xsi:type="dcterms:W3CDTF">2018-07-19T23:47:30Z</dcterms:modified>
</cp:coreProperties>
</file>