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68" r:id="rId3"/>
    <p:sldId id="375" r:id="rId4"/>
    <p:sldId id="373" r:id="rId5"/>
    <p:sldId id="374" r:id="rId6"/>
    <p:sldId id="376" r:id="rId7"/>
    <p:sldId id="377" r:id="rId8"/>
    <p:sldId id="378" r:id="rId9"/>
    <p:sldId id="379" r:id="rId10"/>
    <p:sldId id="380" r:id="rId11"/>
    <p:sldId id="311" r:id="rId12"/>
  </p:sldIdLst>
  <p:sldSz cx="10779125" cy="5659438"/>
  <p:notesSz cx="6858000" cy="9144000"/>
  <p:defaultTextStyle>
    <a:defPPr>
      <a:defRPr lang="ko-KR"/>
    </a:defPPr>
    <a:lvl1pPr marL="0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4518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89036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83554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78072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72589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67107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61625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56143" algn="l" defTabSz="789036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61" autoAdjust="0"/>
    <p:restoredTop sz="94608" autoAdjust="0"/>
  </p:normalViewPr>
  <p:slideViewPr>
    <p:cSldViewPr snapToGrid="0">
      <p:cViewPr>
        <p:scale>
          <a:sx n="100" d="100"/>
          <a:sy n="100" d="100"/>
        </p:scale>
        <p:origin x="-1296" y="-678"/>
      </p:cViewPr>
      <p:guideLst>
        <p:guide orient="horz" pos="1783"/>
        <p:guide pos="33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7391" y="926209"/>
            <a:ext cx="8084344" cy="197032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7391" y="2972515"/>
            <a:ext cx="8084344" cy="1366387"/>
          </a:xfrm>
        </p:spPr>
        <p:txBody>
          <a:bodyPr/>
          <a:lstStyle>
            <a:lvl1pPr marL="0" indent="0" algn="ctr">
              <a:buNone/>
              <a:defRPr sz="2100"/>
            </a:lvl1pPr>
            <a:lvl2pPr marL="394518" indent="0" algn="ctr">
              <a:buNone/>
              <a:defRPr sz="1700"/>
            </a:lvl2pPr>
            <a:lvl3pPr marL="789036" indent="0" algn="ctr">
              <a:buNone/>
              <a:defRPr sz="1600"/>
            </a:lvl3pPr>
            <a:lvl4pPr marL="1183554" indent="0" algn="ctr">
              <a:buNone/>
              <a:defRPr sz="1400"/>
            </a:lvl4pPr>
            <a:lvl5pPr marL="1578072" indent="0" algn="ctr">
              <a:buNone/>
              <a:defRPr sz="1400"/>
            </a:lvl5pPr>
            <a:lvl6pPr marL="1972589" indent="0" algn="ctr">
              <a:buNone/>
              <a:defRPr sz="1400"/>
            </a:lvl6pPr>
            <a:lvl7pPr marL="2367107" indent="0" algn="ctr">
              <a:buNone/>
              <a:defRPr sz="1400"/>
            </a:lvl7pPr>
            <a:lvl8pPr marL="2761625" indent="0" algn="ctr">
              <a:buNone/>
              <a:defRPr sz="1400"/>
            </a:lvl8pPr>
            <a:lvl9pPr marL="3156143" indent="0" algn="ctr">
              <a:buNone/>
              <a:defRPr sz="14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4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13811" y="301313"/>
            <a:ext cx="2324249" cy="4796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1065" y="301313"/>
            <a:ext cx="6838007" cy="4796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451" y="1410930"/>
            <a:ext cx="9296995" cy="2354169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5451" y="3787370"/>
            <a:ext cx="9296995" cy="1238002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45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90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1835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78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725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671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616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561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0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1065" y="1506564"/>
            <a:ext cx="4581128" cy="359086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56932" y="1506564"/>
            <a:ext cx="4581128" cy="359086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469" y="301313"/>
            <a:ext cx="9296995" cy="10938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2469" y="1387349"/>
            <a:ext cx="4560075" cy="67991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518" indent="0">
              <a:buNone/>
              <a:defRPr sz="1700" b="1"/>
            </a:lvl2pPr>
            <a:lvl3pPr marL="789036" indent="0">
              <a:buNone/>
              <a:defRPr sz="1600" b="1"/>
            </a:lvl3pPr>
            <a:lvl4pPr marL="1183554" indent="0">
              <a:buNone/>
              <a:defRPr sz="1400" b="1"/>
            </a:lvl4pPr>
            <a:lvl5pPr marL="1578072" indent="0">
              <a:buNone/>
              <a:defRPr sz="1400" b="1"/>
            </a:lvl5pPr>
            <a:lvl6pPr marL="1972589" indent="0">
              <a:buNone/>
              <a:defRPr sz="1400" b="1"/>
            </a:lvl6pPr>
            <a:lvl7pPr marL="2367107" indent="0">
              <a:buNone/>
              <a:defRPr sz="1400" b="1"/>
            </a:lvl7pPr>
            <a:lvl8pPr marL="2761625" indent="0">
              <a:buNone/>
              <a:defRPr sz="1400" b="1"/>
            </a:lvl8pPr>
            <a:lvl9pPr marL="3156143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42469" y="2067267"/>
            <a:ext cx="4560075" cy="30406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56932" y="1387349"/>
            <a:ext cx="4582532" cy="67991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518" indent="0">
              <a:buNone/>
              <a:defRPr sz="1700" b="1"/>
            </a:lvl2pPr>
            <a:lvl3pPr marL="789036" indent="0">
              <a:buNone/>
              <a:defRPr sz="1600" b="1"/>
            </a:lvl3pPr>
            <a:lvl4pPr marL="1183554" indent="0">
              <a:buNone/>
              <a:defRPr sz="1400" b="1"/>
            </a:lvl4pPr>
            <a:lvl5pPr marL="1578072" indent="0">
              <a:buNone/>
              <a:defRPr sz="1400" b="1"/>
            </a:lvl5pPr>
            <a:lvl6pPr marL="1972589" indent="0">
              <a:buNone/>
              <a:defRPr sz="1400" b="1"/>
            </a:lvl6pPr>
            <a:lvl7pPr marL="2367107" indent="0">
              <a:buNone/>
              <a:defRPr sz="1400" b="1"/>
            </a:lvl7pPr>
            <a:lvl8pPr marL="2761625" indent="0">
              <a:buNone/>
              <a:defRPr sz="1400" b="1"/>
            </a:lvl8pPr>
            <a:lvl9pPr marL="3156143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56932" y="2067267"/>
            <a:ext cx="4582532" cy="30406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469" y="377296"/>
            <a:ext cx="3476548" cy="132053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2532" y="814855"/>
            <a:ext cx="5456932" cy="402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2469" y="1697831"/>
            <a:ext cx="3476548" cy="3145443"/>
          </a:xfrm>
        </p:spPr>
        <p:txBody>
          <a:bodyPr/>
          <a:lstStyle>
            <a:lvl1pPr marL="0" indent="0">
              <a:buNone/>
              <a:defRPr sz="1400"/>
            </a:lvl1pPr>
            <a:lvl2pPr marL="394518" indent="0">
              <a:buNone/>
              <a:defRPr sz="1200"/>
            </a:lvl2pPr>
            <a:lvl3pPr marL="789036" indent="0">
              <a:buNone/>
              <a:defRPr sz="1000"/>
            </a:lvl3pPr>
            <a:lvl4pPr marL="1183554" indent="0">
              <a:buNone/>
              <a:defRPr sz="900"/>
            </a:lvl4pPr>
            <a:lvl5pPr marL="1578072" indent="0">
              <a:buNone/>
              <a:defRPr sz="900"/>
            </a:lvl5pPr>
            <a:lvl6pPr marL="1972589" indent="0">
              <a:buNone/>
              <a:defRPr sz="900"/>
            </a:lvl6pPr>
            <a:lvl7pPr marL="2367107" indent="0">
              <a:buNone/>
              <a:defRPr sz="900"/>
            </a:lvl7pPr>
            <a:lvl8pPr marL="2761625" indent="0">
              <a:buNone/>
              <a:defRPr sz="900"/>
            </a:lvl8pPr>
            <a:lvl9pPr marL="315614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1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469" y="377296"/>
            <a:ext cx="3476548" cy="132053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82532" y="814855"/>
            <a:ext cx="5456932" cy="4021869"/>
          </a:xfrm>
        </p:spPr>
        <p:txBody>
          <a:bodyPr/>
          <a:lstStyle>
            <a:lvl1pPr marL="0" indent="0">
              <a:buNone/>
              <a:defRPr sz="2800"/>
            </a:lvl1pPr>
            <a:lvl2pPr marL="394518" indent="0">
              <a:buNone/>
              <a:defRPr sz="2400"/>
            </a:lvl2pPr>
            <a:lvl3pPr marL="789036" indent="0">
              <a:buNone/>
              <a:defRPr sz="2100"/>
            </a:lvl3pPr>
            <a:lvl4pPr marL="1183554" indent="0">
              <a:buNone/>
              <a:defRPr sz="1700"/>
            </a:lvl4pPr>
            <a:lvl5pPr marL="1578072" indent="0">
              <a:buNone/>
              <a:defRPr sz="1700"/>
            </a:lvl5pPr>
            <a:lvl6pPr marL="1972589" indent="0">
              <a:buNone/>
              <a:defRPr sz="1700"/>
            </a:lvl6pPr>
            <a:lvl7pPr marL="2367107" indent="0">
              <a:buNone/>
              <a:defRPr sz="1700"/>
            </a:lvl7pPr>
            <a:lvl8pPr marL="2761625" indent="0">
              <a:buNone/>
              <a:defRPr sz="1700"/>
            </a:lvl8pPr>
            <a:lvl9pPr marL="3156143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2469" y="1697831"/>
            <a:ext cx="3476548" cy="3145443"/>
          </a:xfrm>
        </p:spPr>
        <p:txBody>
          <a:bodyPr/>
          <a:lstStyle>
            <a:lvl1pPr marL="0" indent="0">
              <a:buNone/>
              <a:defRPr sz="1400"/>
            </a:lvl1pPr>
            <a:lvl2pPr marL="394518" indent="0">
              <a:buNone/>
              <a:defRPr sz="1200"/>
            </a:lvl2pPr>
            <a:lvl3pPr marL="789036" indent="0">
              <a:buNone/>
              <a:defRPr sz="1000"/>
            </a:lvl3pPr>
            <a:lvl4pPr marL="1183554" indent="0">
              <a:buNone/>
              <a:defRPr sz="900"/>
            </a:lvl4pPr>
            <a:lvl5pPr marL="1578072" indent="0">
              <a:buNone/>
              <a:defRPr sz="900"/>
            </a:lvl5pPr>
            <a:lvl6pPr marL="1972589" indent="0">
              <a:buNone/>
              <a:defRPr sz="900"/>
            </a:lvl6pPr>
            <a:lvl7pPr marL="2367107" indent="0">
              <a:buNone/>
              <a:defRPr sz="900"/>
            </a:lvl7pPr>
            <a:lvl8pPr marL="2761625" indent="0">
              <a:buNone/>
              <a:defRPr sz="900"/>
            </a:lvl8pPr>
            <a:lvl9pPr marL="315614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41065" y="301313"/>
            <a:ext cx="9296995" cy="1093896"/>
          </a:xfrm>
          <a:prstGeom prst="rect">
            <a:avLst/>
          </a:prstGeom>
        </p:spPr>
        <p:txBody>
          <a:bodyPr vert="horz" lIns="78904" tIns="39452" rIns="78904" bIns="3945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1065" y="1506564"/>
            <a:ext cx="9296995" cy="3590861"/>
          </a:xfrm>
          <a:prstGeom prst="rect">
            <a:avLst/>
          </a:prstGeom>
        </p:spPr>
        <p:txBody>
          <a:bodyPr vert="horz" lIns="78904" tIns="39452" rIns="78904" bIns="3945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41065" y="5245461"/>
            <a:ext cx="2425303" cy="301313"/>
          </a:xfrm>
          <a:prstGeom prst="rect">
            <a:avLst/>
          </a:prstGeom>
        </p:spPr>
        <p:txBody>
          <a:bodyPr vert="horz" lIns="78904" tIns="39452" rIns="78904" bIns="3945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DCC1-EAF7-4D49-8894-08D03120878C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70585" y="5245461"/>
            <a:ext cx="3637955" cy="301313"/>
          </a:xfrm>
          <a:prstGeom prst="rect">
            <a:avLst/>
          </a:prstGeom>
        </p:spPr>
        <p:txBody>
          <a:bodyPr vert="horz" lIns="78904" tIns="39452" rIns="78904" bIns="3945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12757" y="5245461"/>
            <a:ext cx="2425303" cy="301313"/>
          </a:xfrm>
          <a:prstGeom prst="rect">
            <a:avLst/>
          </a:prstGeom>
        </p:spPr>
        <p:txBody>
          <a:bodyPr vert="horz" lIns="78904" tIns="39452" rIns="78904" bIns="3945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89036" rtl="0" eaLnBrk="1" latinLnBrk="1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59" indent="-197259" algn="l" defTabSz="789036" rtl="0" eaLnBrk="1" latinLnBrk="1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1777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6295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813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75330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69848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4366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58884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3402" indent="-197259" algn="l" defTabSz="789036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4518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89036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554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78072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2589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67107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1625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6143" algn="l" defTabSz="789036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758180" y="2984989"/>
            <a:ext cx="3120052" cy="94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04" tIns="39452" rIns="78904" bIns="39452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Myriad Pro" pitchFamily="34" charset="0"/>
                <a:cs typeface="Arial" pitchFamily="34" charset="0"/>
              </a:rPr>
              <a:t>Design proposal</a:t>
            </a:r>
          </a:p>
          <a:p>
            <a:pPr algn="ctr"/>
            <a:endParaRPr lang="en-US" altLang="ko-KR" sz="1400" dirty="0">
              <a:latin typeface="Myriad Pro" pitchFamily="34" charset="0"/>
              <a:cs typeface="Arial" pitchFamily="34" charset="0"/>
            </a:endParaRPr>
          </a:p>
          <a:p>
            <a:pPr algn="ctr"/>
            <a:r>
              <a:rPr lang="en-US" altLang="ko-KR" sz="1400" dirty="0" smtClean="0">
                <a:latin typeface="Myriad Pro" pitchFamily="34" charset="0"/>
                <a:cs typeface="Arial" pitchFamily="34" charset="0"/>
              </a:rPr>
              <a:t>2019.01.14</a:t>
            </a:r>
            <a:endParaRPr lang="en-US" altLang="ko-KR" sz="1400" dirty="0">
              <a:latin typeface="Myriad Pro" pitchFamily="34" charset="0"/>
              <a:cs typeface="Arial" pitchFamily="34" charset="0"/>
            </a:endParaRPr>
          </a:p>
          <a:p>
            <a:pPr algn="ctr"/>
            <a:r>
              <a:rPr lang="en-US" altLang="ko-KR" sz="1400" dirty="0">
                <a:latin typeface="Myriad Pro" pitchFamily="34" charset="0"/>
                <a:cs typeface="Arial" pitchFamily="34" charset="0"/>
              </a:rPr>
              <a:t> MPD</a:t>
            </a:r>
            <a:r>
              <a:rPr lang="en-US" altLang="ko-KR" sz="1400" dirty="0"/>
              <a:t> design</a:t>
            </a:r>
            <a:endParaRPr lang="en-US" altLang="ko-KR" sz="900" b="1" dirty="0">
              <a:solidFill>
                <a:srgbClr val="FFC000"/>
              </a:solidFill>
              <a:latin typeface="Myriad Pro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5156" t="17234" r="24601" b="19067"/>
          <a:stretch>
            <a:fillRect/>
          </a:stretch>
        </p:blipFill>
        <p:spPr bwMode="auto">
          <a:xfrm>
            <a:off x="4920291" y="4385461"/>
            <a:ext cx="974011" cy="54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4365" t="16145" r="63916" b="74740"/>
          <a:stretch>
            <a:fillRect/>
          </a:stretch>
        </p:blipFill>
        <p:spPr bwMode="auto">
          <a:xfrm>
            <a:off x="3529306" y="869342"/>
            <a:ext cx="3353104" cy="13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6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6800" y="4850965"/>
            <a:ext cx="2704726" cy="325896"/>
          </a:xfrm>
          <a:prstGeom prst="rect">
            <a:avLst/>
          </a:prstGeom>
          <a:noFill/>
        </p:spPr>
        <p:txBody>
          <a:bodyPr wrap="none" lIns="78904" tIns="39452" rIns="78904" bIns="39452" rtlCol="0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   H   A   N   K       Y   O   U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4374" y="2139539"/>
            <a:ext cx="2512557" cy="1603169"/>
          </a:xfrm>
          <a:prstGeom prst="rect">
            <a:avLst/>
          </a:prstGeom>
        </p:spPr>
        <p:txBody>
          <a:bodyPr wrap="none" lIns="78904" tIns="39452" rIns="78904" bIns="39452">
            <a:spAutoFit/>
          </a:bodyPr>
          <a:lstStyle/>
          <a:p>
            <a:pPr algn="ctr"/>
            <a:r>
              <a:rPr lang="en-US" altLang="ko-KR" dirty="0" smtClean="0">
                <a:latin typeface="Myriad Pro" pitchFamily="34" charset="0"/>
                <a:cs typeface="Arial" pitchFamily="34" charset="0"/>
              </a:rPr>
              <a:t> MPD</a:t>
            </a:r>
            <a:r>
              <a:rPr lang="en-US" altLang="ko-KR" dirty="0" smtClean="0"/>
              <a:t> design - </a:t>
            </a:r>
            <a:r>
              <a:rPr lang="en-US" altLang="ko-KR" sz="9900" dirty="0"/>
              <a:t>Q</a:t>
            </a:r>
            <a:endParaRPr lang="en-US" altLang="ko-KR" sz="900" dirty="0">
              <a:solidFill>
                <a:srgbClr val="FFC000"/>
              </a:solidFill>
              <a:latin typeface="Myriad Pro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19</Words>
  <Application>Microsoft Office PowerPoint</Application>
  <PresentationFormat>사용자 지정</PresentationFormat>
  <Paragraphs>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고영배</dc:creator>
  <cp:lastModifiedBy>user</cp:lastModifiedBy>
  <cp:revision>38</cp:revision>
  <dcterms:created xsi:type="dcterms:W3CDTF">2017-06-22T01:28:31Z</dcterms:created>
  <dcterms:modified xsi:type="dcterms:W3CDTF">2019-01-13T14:52:59Z</dcterms:modified>
</cp:coreProperties>
</file>