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3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0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5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7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8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3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A293-D2C2-4B1A-9131-CB63D579D765}" type="datetimeFigureOut">
              <a:rPr lang="ko-KR" altLang="en-US" smtClean="0"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DDE8-B28D-403B-A3DC-13673B77D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43327"/>
            <a:ext cx="8065028" cy="46628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LF generator ver 1.52</a:t>
            </a:r>
            <a:r>
              <a:rPr lang="ko-KR" altLang="en-US" sz="2000" b="1" dirty="0" smtClean="0">
                <a:latin typeface="+mn-ea"/>
              </a:rPr>
              <a:t>판 수정 내용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1. silk </a:t>
            </a:r>
            <a:r>
              <a:rPr lang="ko-KR" altLang="en-US" b="1" dirty="0" smtClean="0">
                <a:latin typeface="+mn-ea"/>
              </a:rPr>
              <a:t>인쇄 </a:t>
            </a:r>
            <a:r>
              <a:rPr lang="ko-KR" altLang="en-US" b="1" dirty="0" smtClean="0">
                <a:latin typeface="+mn-ea"/>
              </a:rPr>
              <a:t>수정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topsilk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파일 </a:t>
            </a:r>
            <a:r>
              <a:rPr lang="ko-KR" altLang="en-US" b="1" dirty="0" smtClean="0">
                <a:latin typeface="+mn-ea"/>
              </a:rPr>
              <a:t>파란색 글씨 부분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- </a:t>
            </a:r>
            <a:r>
              <a:rPr lang="ko-KR" altLang="en-US" sz="1600" dirty="0" err="1" smtClean="0">
                <a:latin typeface="+mn-ea"/>
              </a:rPr>
              <a:t>캐패시터</a:t>
            </a:r>
            <a:r>
              <a:rPr lang="ko-KR" altLang="en-US" sz="1600" dirty="0" smtClean="0">
                <a:latin typeface="+mn-ea"/>
              </a:rPr>
              <a:t> 단위 표기</a:t>
            </a:r>
            <a:r>
              <a:rPr lang="en-US" altLang="ko-KR" sz="1600" dirty="0" smtClean="0">
                <a:latin typeface="+mn-ea"/>
              </a:rPr>
              <a:t>(F) </a:t>
            </a:r>
            <a:r>
              <a:rPr lang="ko-KR" altLang="en-US" sz="1600" dirty="0" smtClean="0">
                <a:latin typeface="+mn-ea"/>
              </a:rPr>
              <a:t>삭제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표기된 부분과 안된 부분 있으므로 전체 삭제로 통일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- R19 </a:t>
            </a:r>
            <a:r>
              <a:rPr lang="en-US" altLang="ko-KR" sz="1600" dirty="0" smtClean="0">
                <a:latin typeface="+mn-ea"/>
              </a:rPr>
              <a:t>~ R23 </a:t>
            </a:r>
            <a:r>
              <a:rPr lang="ko-KR" altLang="en-US" sz="1600" dirty="0" smtClean="0">
                <a:latin typeface="+mn-ea"/>
              </a:rPr>
              <a:t>값 표기 변경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en-US" altLang="ko-KR" sz="1600" dirty="0" smtClean="0">
                <a:latin typeface="+mn-ea"/>
              </a:rPr>
              <a:t>1u -&gt; 0.1u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- R5, R6 </a:t>
            </a:r>
            <a:r>
              <a:rPr lang="ko-KR" altLang="en-US" sz="1600" dirty="0" smtClean="0">
                <a:latin typeface="+mn-ea"/>
              </a:rPr>
              <a:t>값 인쇄에서 점</a:t>
            </a:r>
            <a:r>
              <a:rPr lang="en-US" altLang="ko-KR" sz="1600" dirty="0" smtClean="0">
                <a:latin typeface="+mn-ea"/>
              </a:rPr>
              <a:t>(.) </a:t>
            </a:r>
            <a:r>
              <a:rPr lang="ko-KR" altLang="en-US" sz="1600" dirty="0" smtClean="0">
                <a:latin typeface="+mn-ea"/>
              </a:rPr>
              <a:t>삭제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버전 </a:t>
            </a:r>
            <a:r>
              <a:rPr lang="ko-KR" altLang="en-US" sz="1600" dirty="0">
                <a:latin typeface="+mn-ea"/>
              </a:rPr>
              <a:t>수정 </a:t>
            </a:r>
            <a:r>
              <a:rPr lang="en-US" altLang="ko-KR" sz="1600" dirty="0">
                <a:latin typeface="+mn-ea"/>
              </a:rPr>
              <a:t>: ver 1.52</a:t>
            </a:r>
            <a:r>
              <a:rPr lang="ko-KR" altLang="en-US" sz="1600" dirty="0">
                <a:latin typeface="+mn-ea"/>
              </a:rPr>
              <a:t>로 </a:t>
            </a:r>
            <a:r>
              <a:rPr lang="ko-KR" altLang="en-US" sz="1600" dirty="0" smtClean="0">
                <a:latin typeface="+mn-ea"/>
              </a:rPr>
              <a:t>수정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+mn-ea"/>
              </a:rPr>
              <a:t> 2. pattern </a:t>
            </a:r>
            <a:r>
              <a:rPr lang="ko-KR" altLang="en-US" sz="1600" b="1" dirty="0">
                <a:solidFill>
                  <a:prstClr val="black"/>
                </a:solidFill>
                <a:latin typeface="+mn-ea"/>
              </a:rPr>
              <a:t>수정</a:t>
            </a:r>
            <a:r>
              <a:rPr lang="en-US" altLang="ko-KR" sz="1600" b="1" dirty="0" smtClean="0">
                <a:solidFill>
                  <a:prstClr val="black"/>
                </a:solidFill>
                <a:latin typeface="+mn-ea"/>
              </a:rPr>
              <a:t>(1.52 </a:t>
            </a:r>
            <a:r>
              <a:rPr lang="en-US" altLang="ko-KR" sz="1600" b="1" dirty="0" smtClean="0">
                <a:solidFill>
                  <a:prstClr val="black"/>
                </a:solidFill>
                <a:latin typeface="+mn-ea"/>
              </a:rPr>
              <a:t>full design </a:t>
            </a:r>
            <a:r>
              <a:rPr lang="ko-KR" altLang="en-US" sz="1600" b="1" dirty="0" smtClean="0">
                <a:solidFill>
                  <a:prstClr val="black"/>
                </a:solidFill>
                <a:latin typeface="+mn-ea"/>
              </a:rPr>
              <a:t>도면 </a:t>
            </a:r>
            <a:r>
              <a:rPr lang="ko-KR" altLang="en-US" sz="1600" b="1" dirty="0">
                <a:solidFill>
                  <a:prstClr val="black"/>
                </a:solidFill>
                <a:latin typeface="+mn-ea"/>
              </a:rPr>
              <a:t>참조</a:t>
            </a:r>
            <a:r>
              <a:rPr lang="en-US" altLang="ko-KR" sz="1600" b="1" dirty="0">
                <a:solidFill>
                  <a:prstClr val="black"/>
                </a:solidFill>
                <a:latin typeface="+mn-ea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    - 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R21 : </a:t>
            </a:r>
            <a:r>
              <a:rPr lang="ko-KR" altLang="en-US" sz="1600" dirty="0" smtClean="0">
                <a:solidFill>
                  <a:prstClr val="black"/>
                </a:solidFill>
                <a:latin typeface="+mn-ea"/>
              </a:rPr>
              <a:t>배선 변경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  <a:latin typeface="+mn-ea"/>
              </a:rPr>
              <a:t>도면 참조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+mn-ea"/>
              </a:rPr>
              <a:t>가변저항에서 전압 조절하여 출력 가능하도록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)</a:t>
            </a:r>
            <a:endParaRPr lang="en-US" altLang="ko-KR" sz="1600" dirty="0" smtClean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    - R22 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R22</a:t>
            </a:r>
            <a:r>
              <a:rPr lang="ko-KR" altLang="en-US" sz="1600" dirty="0" smtClean="0">
                <a:solidFill>
                  <a:prstClr val="black"/>
                </a:solidFill>
                <a:latin typeface="+mn-ea"/>
              </a:rPr>
              <a:t>와 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R23 1/4W </a:t>
            </a:r>
            <a:r>
              <a:rPr lang="ko-KR" altLang="en-US" sz="1600" dirty="0" smtClean="0">
                <a:solidFill>
                  <a:prstClr val="black"/>
                </a:solidFill>
                <a:latin typeface="+mn-ea"/>
              </a:rPr>
              <a:t>저항 두 개로 변경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(P3-3</a:t>
            </a:r>
            <a:r>
              <a:rPr lang="ko-KR" altLang="en-US" sz="1600" dirty="0" smtClean="0">
                <a:solidFill>
                  <a:prstClr val="black"/>
                </a:solidFill>
                <a:latin typeface="+mn-ea"/>
              </a:rPr>
              <a:t>번 핀에서 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3V </a:t>
            </a:r>
            <a:r>
              <a:rPr lang="ko-KR" altLang="en-US" sz="1600" dirty="0" smtClean="0">
                <a:solidFill>
                  <a:prstClr val="black"/>
                </a:solidFill>
                <a:latin typeface="+mn-ea"/>
              </a:rPr>
              <a:t>출력되도록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)</a:t>
            </a:r>
            <a:endParaRPr lang="en-US" altLang="ko-KR" sz="1600" dirty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+mn-ea"/>
              </a:rPr>
              <a:t>    - 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P3, P4 : </a:t>
            </a:r>
            <a:r>
              <a:rPr lang="ko-KR" altLang="en-US" sz="1600" dirty="0" smtClean="0">
                <a:solidFill>
                  <a:prstClr val="black"/>
                </a:solidFill>
                <a:latin typeface="+mn-ea"/>
              </a:rPr>
              <a:t>도면 참조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  <a:latin typeface="+mn-ea"/>
              </a:rPr>
              <a:t>배선 일부 변경</a:t>
            </a:r>
            <a:r>
              <a:rPr lang="en-US" altLang="ko-KR" sz="1600" dirty="0" smtClean="0">
                <a:solidFill>
                  <a:prstClr val="black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83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130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jjh</dc:creator>
  <cp:lastModifiedBy>jjh</cp:lastModifiedBy>
  <cp:revision>15</cp:revision>
  <dcterms:created xsi:type="dcterms:W3CDTF">2012-08-06T01:56:25Z</dcterms:created>
  <dcterms:modified xsi:type="dcterms:W3CDTF">2012-09-03T03:13:31Z</dcterms:modified>
</cp:coreProperties>
</file>