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0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2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4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7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2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9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6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7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FE32-669F-41A6-AFC9-2884843177C0}" type="datetimeFigureOut">
              <a:rPr lang="ko-KR" altLang="en-US" smtClean="0"/>
              <a:t>2012-04-04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E340-D6AF-49CC-B003-561FFEF63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1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[Femto]\1. Work\2. 사내 test\ICP test\2. 보고서\Oscilloscope data\ICP LF RIE\LF ICP 50%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5" y="690815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[Femto]\1. Work\2. 사내 test\ICP test\2. 보고서\Oscilloscope data\ICP LF RIE\LF full pow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24" y="692695"/>
            <a:ext cx="2880000" cy="21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46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LF_v2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80825" y="3326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9555" y="32336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35" y="32129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LF_v3</a:t>
            </a:r>
          </a:p>
        </p:txBody>
      </p:sp>
      <p:pic>
        <p:nvPicPr>
          <p:cNvPr id="1029" name="Picture 5" descr="C:\Users\jjh\Desktop\Oscilloscope\LF generator_low power ignition-120402\LF_ignition_voltage_1,5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5" y="3861048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jh\Desktop\Oscilloscope\LF generator_low power ignition-120402\LF_300W_lowpower ignition_te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24" y="3861048"/>
            <a:ext cx="2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32785" y="348242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Ignition </a:t>
            </a:r>
            <a:r>
              <a:rPr lang="ko-KR" altLang="en-US" dirty="0" smtClean="0"/>
              <a:t>직후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569555" y="348242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03369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jjh</dc:creator>
  <cp:lastModifiedBy>jjh</cp:lastModifiedBy>
  <cp:revision>2</cp:revision>
  <dcterms:created xsi:type="dcterms:W3CDTF">2012-04-04T05:55:17Z</dcterms:created>
  <dcterms:modified xsi:type="dcterms:W3CDTF">2012-04-04T06:09:33Z</dcterms:modified>
</cp:coreProperties>
</file>