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00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7177-A76B-45AC-8EC0-F411D6DC2689}" type="datetimeFigureOut">
              <a:rPr lang="ko-KR" altLang="en-US" smtClean="0"/>
              <a:t>2012-05-30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51B4-A6BC-4C81-B3F3-A0985B753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25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7177-A76B-45AC-8EC0-F411D6DC2689}" type="datetimeFigureOut">
              <a:rPr lang="ko-KR" altLang="en-US" smtClean="0"/>
              <a:t>2012-05-30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51B4-A6BC-4C81-B3F3-A0985B753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87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7177-A76B-45AC-8EC0-F411D6DC2689}" type="datetimeFigureOut">
              <a:rPr lang="ko-KR" altLang="en-US" smtClean="0"/>
              <a:t>2012-05-30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51B4-A6BC-4C81-B3F3-A0985B753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46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7177-A76B-45AC-8EC0-F411D6DC2689}" type="datetimeFigureOut">
              <a:rPr lang="ko-KR" altLang="en-US" smtClean="0"/>
              <a:t>2012-05-30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51B4-A6BC-4C81-B3F3-A0985B753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21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7177-A76B-45AC-8EC0-F411D6DC2689}" type="datetimeFigureOut">
              <a:rPr lang="ko-KR" altLang="en-US" smtClean="0"/>
              <a:t>2012-05-30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51B4-A6BC-4C81-B3F3-A0985B753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18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7177-A76B-45AC-8EC0-F411D6DC2689}" type="datetimeFigureOut">
              <a:rPr lang="ko-KR" altLang="en-US" smtClean="0"/>
              <a:t>2012-05-30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51B4-A6BC-4C81-B3F3-A0985B753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7177-A76B-45AC-8EC0-F411D6DC2689}" type="datetimeFigureOut">
              <a:rPr lang="ko-KR" altLang="en-US" smtClean="0"/>
              <a:t>2012-05-30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51B4-A6BC-4C81-B3F3-A0985B753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16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7177-A76B-45AC-8EC0-F411D6DC2689}" type="datetimeFigureOut">
              <a:rPr lang="ko-KR" altLang="en-US" smtClean="0"/>
              <a:t>2012-05-30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51B4-A6BC-4C81-B3F3-A0985B753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4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7177-A76B-45AC-8EC0-F411D6DC2689}" type="datetimeFigureOut">
              <a:rPr lang="ko-KR" altLang="en-US" smtClean="0"/>
              <a:t>2012-05-30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51B4-A6BC-4C81-B3F3-A0985B753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8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7177-A76B-45AC-8EC0-F411D6DC2689}" type="datetimeFigureOut">
              <a:rPr lang="ko-KR" altLang="en-US" smtClean="0"/>
              <a:t>2012-05-30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51B4-A6BC-4C81-B3F3-A0985B753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7177-A76B-45AC-8EC0-F411D6DC2689}" type="datetimeFigureOut">
              <a:rPr lang="ko-KR" altLang="en-US" smtClean="0"/>
              <a:t>2012-05-30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51B4-A6BC-4C81-B3F3-A0985B753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F7177-A76B-45AC-8EC0-F411D6DC2689}" type="datetimeFigureOut">
              <a:rPr lang="ko-KR" altLang="en-US" smtClean="0"/>
              <a:t>2012-05-30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D51B4-A6BC-4C81-B3F3-A0985B753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21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79512" y="260648"/>
            <a:ext cx="7192290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LF generator </a:t>
            </a:r>
            <a:r>
              <a:rPr lang="ko-KR" altLang="en-US" sz="1400" dirty="0" smtClean="0">
                <a:solidFill>
                  <a:prstClr val="black"/>
                </a:solidFill>
              </a:rPr>
              <a:t>개선 필요 사항 정리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lvl="0"/>
            <a:endParaRPr lang="en-US" altLang="ko-KR" sz="1400" dirty="0">
              <a:solidFill>
                <a:prstClr val="black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prstClr val="black"/>
                </a:solidFill>
              </a:rPr>
              <a:t>Generator version</a:t>
            </a:r>
          </a:p>
          <a:p>
            <a:pPr lvl="0"/>
            <a:r>
              <a:rPr lang="en-US" altLang="ko-KR" sz="1400" dirty="0" smtClean="0">
                <a:solidFill>
                  <a:prstClr val="black"/>
                </a:solidFill>
              </a:rPr>
              <a:t>  -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ver</a:t>
            </a:r>
            <a:r>
              <a:rPr lang="en-US" altLang="ko-KR" sz="1400" dirty="0" smtClean="0">
                <a:solidFill>
                  <a:prstClr val="black"/>
                </a:solidFill>
              </a:rPr>
              <a:t> 1 : 2011</a:t>
            </a:r>
            <a:r>
              <a:rPr lang="ko-KR" altLang="en-US" sz="1400" dirty="0" smtClean="0">
                <a:solidFill>
                  <a:prstClr val="black"/>
                </a:solidFill>
              </a:rPr>
              <a:t>년 </a:t>
            </a:r>
            <a:r>
              <a:rPr lang="en-US" altLang="ko-KR" sz="1400" dirty="0" smtClean="0">
                <a:solidFill>
                  <a:prstClr val="black"/>
                </a:solidFill>
              </a:rPr>
              <a:t>9</a:t>
            </a:r>
            <a:r>
              <a:rPr lang="ko-KR" altLang="en-US" sz="1400" dirty="0" smtClean="0">
                <a:solidFill>
                  <a:prstClr val="black"/>
                </a:solidFill>
              </a:rPr>
              <a:t>월까지 입고된 </a:t>
            </a:r>
            <a:r>
              <a:rPr lang="en-US" altLang="ko-KR" sz="1400" dirty="0" smtClean="0">
                <a:solidFill>
                  <a:prstClr val="black"/>
                </a:solidFill>
              </a:rPr>
              <a:t>generator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</a:rPr>
              <a:t> -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ver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</a:rPr>
              <a:t>2 : 2011</a:t>
            </a:r>
            <a:r>
              <a:rPr lang="ko-KR" altLang="en-US" sz="1400" dirty="0" smtClean="0">
                <a:solidFill>
                  <a:prstClr val="black"/>
                </a:solidFill>
              </a:rPr>
              <a:t>년 </a:t>
            </a:r>
            <a:r>
              <a:rPr lang="en-US" altLang="ko-KR" sz="1400" dirty="0" smtClean="0">
                <a:solidFill>
                  <a:prstClr val="black"/>
                </a:solidFill>
              </a:rPr>
              <a:t>11</a:t>
            </a:r>
            <a:r>
              <a:rPr lang="ko-KR" altLang="en-US" sz="1400" dirty="0" smtClean="0">
                <a:solidFill>
                  <a:prstClr val="black"/>
                </a:solidFill>
              </a:rPr>
              <a:t>월 </a:t>
            </a:r>
            <a:r>
              <a:rPr lang="en-US" altLang="ko-KR" sz="1400" dirty="0" smtClean="0">
                <a:solidFill>
                  <a:prstClr val="black"/>
                </a:solidFill>
              </a:rPr>
              <a:t>7</a:t>
            </a:r>
            <a:r>
              <a:rPr lang="ko-KR" altLang="en-US" sz="1400" dirty="0" smtClean="0">
                <a:solidFill>
                  <a:prstClr val="black"/>
                </a:solidFill>
              </a:rPr>
              <a:t>일까지 입고된 </a:t>
            </a:r>
            <a:r>
              <a:rPr lang="en-US" altLang="ko-KR" sz="1400" dirty="0" smtClean="0">
                <a:solidFill>
                  <a:prstClr val="black"/>
                </a:solidFill>
              </a:rPr>
              <a:t>generator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</a:rPr>
              <a:t> -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ver</a:t>
            </a:r>
            <a:r>
              <a:rPr lang="en-US" altLang="ko-KR" sz="1400" dirty="0" smtClean="0">
                <a:solidFill>
                  <a:prstClr val="black"/>
                </a:solidFill>
              </a:rPr>
              <a:t> 3 : 2012</a:t>
            </a:r>
            <a:r>
              <a:rPr lang="ko-KR" altLang="en-US" sz="1400" dirty="0" smtClean="0">
                <a:solidFill>
                  <a:prstClr val="black"/>
                </a:solidFill>
              </a:rPr>
              <a:t>년 </a:t>
            </a:r>
            <a:r>
              <a:rPr lang="en-US" altLang="ko-KR" sz="1400" dirty="0" smtClean="0">
                <a:solidFill>
                  <a:prstClr val="black"/>
                </a:solidFill>
              </a:rPr>
              <a:t>5</a:t>
            </a:r>
            <a:r>
              <a:rPr lang="ko-KR" altLang="en-US" sz="1400" dirty="0" smtClean="0">
                <a:solidFill>
                  <a:prstClr val="black"/>
                </a:solidFill>
              </a:rPr>
              <a:t>월 </a:t>
            </a:r>
            <a:r>
              <a:rPr lang="en-US" altLang="ko-KR" sz="1400" dirty="0" smtClean="0">
                <a:solidFill>
                  <a:prstClr val="black"/>
                </a:solidFill>
              </a:rPr>
              <a:t>4</a:t>
            </a:r>
            <a:r>
              <a:rPr lang="ko-KR" altLang="en-US" sz="1400" dirty="0" smtClean="0">
                <a:solidFill>
                  <a:prstClr val="black"/>
                </a:solidFill>
              </a:rPr>
              <a:t>일까지 입고된 </a:t>
            </a:r>
            <a:r>
              <a:rPr lang="en-US" altLang="ko-KR" sz="1400" dirty="0" smtClean="0">
                <a:solidFill>
                  <a:prstClr val="black"/>
                </a:solidFill>
              </a:rPr>
              <a:t>generator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</a:rPr>
              <a:t> -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ver</a:t>
            </a:r>
            <a:r>
              <a:rPr lang="en-US" altLang="ko-KR" sz="1400" dirty="0" smtClean="0">
                <a:solidFill>
                  <a:prstClr val="black"/>
                </a:solidFill>
              </a:rPr>
              <a:t> 4 : 2012</a:t>
            </a:r>
            <a:r>
              <a:rPr lang="ko-KR" altLang="en-US" sz="1400" dirty="0" smtClean="0">
                <a:solidFill>
                  <a:prstClr val="black"/>
                </a:solidFill>
              </a:rPr>
              <a:t>년 </a:t>
            </a:r>
            <a:r>
              <a:rPr lang="en-US" altLang="ko-KR" sz="1400" dirty="0" smtClean="0">
                <a:solidFill>
                  <a:prstClr val="black"/>
                </a:solidFill>
              </a:rPr>
              <a:t>5</a:t>
            </a:r>
            <a:r>
              <a:rPr lang="ko-KR" altLang="en-US" sz="1400" dirty="0" smtClean="0">
                <a:solidFill>
                  <a:prstClr val="black"/>
                </a:solidFill>
              </a:rPr>
              <a:t>월 </a:t>
            </a:r>
            <a:r>
              <a:rPr lang="en-US" altLang="ko-KR" sz="1400" dirty="0" smtClean="0">
                <a:solidFill>
                  <a:prstClr val="black"/>
                </a:solidFill>
              </a:rPr>
              <a:t>14</a:t>
            </a:r>
            <a:r>
              <a:rPr lang="ko-KR" altLang="en-US" sz="1400" dirty="0" smtClean="0">
                <a:solidFill>
                  <a:prstClr val="black"/>
                </a:solidFill>
              </a:rPr>
              <a:t>일까지 입고된 </a:t>
            </a:r>
            <a:r>
              <a:rPr lang="en-US" altLang="ko-KR" sz="1400" dirty="0" smtClean="0">
                <a:solidFill>
                  <a:prstClr val="black"/>
                </a:solidFill>
              </a:rPr>
              <a:t>generator</a:t>
            </a:r>
          </a:p>
          <a:p>
            <a:pPr lvl="0"/>
            <a:r>
              <a:rPr lang="en-US" altLang="ko-KR" sz="1400" dirty="0" smtClean="0">
                <a:solidFill>
                  <a:prstClr val="black"/>
                </a:solidFill>
              </a:rPr>
              <a:t>  * low power ignition </a:t>
            </a:r>
            <a:r>
              <a:rPr lang="ko-KR" altLang="en-US" sz="1400" dirty="0" smtClean="0">
                <a:solidFill>
                  <a:prstClr val="black"/>
                </a:solidFill>
              </a:rPr>
              <a:t>테스트 용은 제외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lvl="0"/>
            <a:endParaRPr lang="en-US" altLang="ko-KR" sz="1400" dirty="0" smtClean="0">
              <a:solidFill>
                <a:prstClr val="black"/>
              </a:solidFill>
            </a:endParaRPr>
          </a:p>
          <a:p>
            <a:pPr lvl="0"/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/>
              <a:t>펄스 파형 변화</a:t>
            </a:r>
            <a:endParaRPr lang="en-US" altLang="ko-KR" sz="1400" dirty="0" smtClean="0"/>
          </a:p>
          <a:p>
            <a:r>
              <a:rPr lang="en-US" altLang="ko-KR" sz="1400" dirty="0" smtClean="0"/>
              <a:t>  - </a:t>
            </a:r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3</a:t>
            </a:r>
            <a:r>
              <a:rPr lang="ko-KR" altLang="en-US" sz="1400" dirty="0" smtClean="0"/>
              <a:t>까지와 </a:t>
            </a:r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4 generator</a:t>
            </a:r>
            <a:r>
              <a:rPr lang="ko-KR" altLang="en-US" sz="1400" dirty="0" smtClean="0"/>
              <a:t>의 출력 파형이 다름</a:t>
            </a:r>
            <a:endParaRPr lang="en-US" altLang="ko-KR" sz="1400" dirty="0" smtClean="0"/>
          </a:p>
          <a:p>
            <a:r>
              <a:rPr lang="en-US" altLang="ko-KR" sz="1400" dirty="0" smtClean="0"/>
              <a:t>  - </a:t>
            </a:r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2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150W </a:t>
            </a:r>
            <a:r>
              <a:rPr lang="ko-KR" altLang="en-US" sz="1400" dirty="0" smtClean="0"/>
              <a:t>전후까지 </a:t>
            </a:r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3</a:t>
            </a:r>
            <a:r>
              <a:rPr lang="ko-KR" altLang="en-US" sz="1400" dirty="0" smtClean="0"/>
              <a:t>과 흡사하나 </a:t>
            </a:r>
            <a:r>
              <a:rPr lang="en-US" altLang="ko-KR" sz="1400" dirty="0" smtClean="0"/>
              <a:t>PWM</a:t>
            </a:r>
            <a:r>
              <a:rPr lang="ko-KR" altLang="en-US" sz="1400" dirty="0" smtClean="0"/>
              <a:t>이 제대로 되고 있음</a:t>
            </a:r>
            <a:endParaRPr lang="en-US" altLang="ko-KR" sz="1400" dirty="0" smtClean="0"/>
          </a:p>
          <a:p>
            <a:r>
              <a:rPr lang="en-US" altLang="ko-KR" sz="1400" dirty="0" smtClean="0"/>
              <a:t>  - </a:t>
            </a:r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4</a:t>
            </a:r>
            <a:r>
              <a:rPr lang="ko-KR" altLang="en-US" sz="1400" dirty="0" smtClean="0"/>
              <a:t>는 펄스 파형은 </a:t>
            </a:r>
            <a:r>
              <a:rPr lang="ko-KR" altLang="en-US" sz="1400" dirty="0" err="1" smtClean="0"/>
              <a:t>노이즈</a:t>
            </a:r>
            <a:r>
              <a:rPr lang="ko-KR" altLang="en-US" sz="1400" dirty="0" smtClean="0"/>
              <a:t> 없이 좋게 나오지만 </a:t>
            </a:r>
            <a:r>
              <a:rPr lang="en-US" altLang="ko-KR" sz="1400" dirty="0" smtClean="0"/>
              <a:t>PWM</a:t>
            </a:r>
            <a:r>
              <a:rPr lang="ko-KR" altLang="en-US" sz="1400" dirty="0" smtClean="0"/>
              <a:t>이 동작하지 않고 전압이 낮음</a:t>
            </a:r>
            <a:endParaRPr lang="en-US" altLang="ko-KR" sz="1400" dirty="0" smtClean="0"/>
          </a:p>
          <a:p>
            <a:pPr marL="285750" lvl="0" indent="-285750">
              <a:buFont typeface="Arial" pitchFamily="34" charset="0"/>
              <a:buChar char="•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47936" y="3645024"/>
            <a:ext cx="8888240" cy="2324001"/>
            <a:chOff x="147936" y="1196752"/>
            <a:chExt cx="8888240" cy="2324001"/>
          </a:xfrm>
        </p:grpSpPr>
        <p:grpSp>
          <p:nvGrpSpPr>
            <p:cNvPr id="9" name="그룹 8"/>
            <p:cNvGrpSpPr/>
            <p:nvPr/>
          </p:nvGrpSpPr>
          <p:grpSpPr>
            <a:xfrm>
              <a:off x="3160787" y="1196752"/>
              <a:ext cx="2880000" cy="2324001"/>
              <a:chOff x="3160787" y="836712"/>
              <a:chExt cx="2880000" cy="2324001"/>
            </a:xfrm>
          </p:grpSpPr>
          <p:pic>
            <p:nvPicPr>
              <p:cNvPr id="16" name="Picture 3" descr="C:\[Femto]\1. Work\3. 장비별\3. LF Generator\3. 보고서\120530-LF generator 문제점\사진\120223-LF v2 air 300W 10us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0787" y="836712"/>
                <a:ext cx="2880000" cy="21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3563888" y="2852936"/>
                <a:ext cx="20447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err="1" smtClean="0"/>
                  <a:t>Ver</a:t>
                </a:r>
                <a:r>
                  <a:rPr lang="en-US" altLang="ko-KR" sz="1400" dirty="0" smtClean="0"/>
                  <a:t> 2 300W 10us scale</a:t>
                </a:r>
                <a:endParaRPr lang="ko-KR" altLang="en-US" sz="1400" dirty="0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147936" y="1196752"/>
              <a:ext cx="2880000" cy="2324001"/>
              <a:chOff x="147936" y="836712"/>
              <a:chExt cx="2880000" cy="2324001"/>
            </a:xfrm>
          </p:grpSpPr>
          <p:pic>
            <p:nvPicPr>
              <p:cNvPr id="14" name="Picture 2" descr="C:\[Femto]\1. Work\3. 장비별\3. LF Generator\3. 보고서\120530-LF generator 문제점\사진\120223-LF v2 air 150W 10us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936" y="836712"/>
                <a:ext cx="2880000" cy="21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539552" y="2852936"/>
                <a:ext cx="20447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err="1" smtClean="0"/>
                  <a:t>Ver</a:t>
                </a:r>
                <a:r>
                  <a:rPr lang="en-US" altLang="ko-KR" sz="1400" dirty="0" smtClean="0"/>
                  <a:t> 2 150W 10us scale</a:t>
                </a:r>
                <a:endParaRPr lang="ko-KR" altLang="en-US" sz="1400" dirty="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6156176" y="1196752"/>
              <a:ext cx="2880000" cy="2324001"/>
              <a:chOff x="6156176" y="836712"/>
              <a:chExt cx="2880000" cy="2324001"/>
            </a:xfrm>
          </p:grpSpPr>
          <p:pic>
            <p:nvPicPr>
              <p:cNvPr id="12" name="Picture 4" descr="C:\[Femto]\1. Work\3. 장비별\3. LF Generator\3. 보고서\120530-LF generator 문제점\사진\120514-LF v4 air 100W 10us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56176" y="836712"/>
                <a:ext cx="2880000" cy="21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6516216" y="2852936"/>
                <a:ext cx="20447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err="1" smtClean="0"/>
                  <a:t>Ver</a:t>
                </a:r>
                <a:r>
                  <a:rPr lang="en-US" altLang="ko-KR" sz="1400" dirty="0" smtClean="0"/>
                  <a:t> 4 100W 10us scale</a:t>
                </a:r>
                <a:endParaRPr lang="ko-KR" alt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538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16632"/>
            <a:ext cx="71497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smtClean="0"/>
              <a:t>PWM </a:t>
            </a:r>
            <a:r>
              <a:rPr lang="ko-KR" altLang="en-US" sz="1400" dirty="0" smtClean="0"/>
              <a:t>동작</a:t>
            </a:r>
            <a:endParaRPr lang="en-US" altLang="ko-KR" sz="1400" dirty="0" smtClean="0"/>
          </a:p>
          <a:p>
            <a:r>
              <a:rPr lang="en-US" altLang="ko-KR" sz="1400" dirty="0" smtClean="0"/>
              <a:t>  - </a:t>
            </a:r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3</a:t>
            </a:r>
            <a:r>
              <a:rPr lang="ko-KR" altLang="en-US" sz="1400" dirty="0" smtClean="0"/>
              <a:t>과 </a:t>
            </a:r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4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PWM</a:t>
            </a:r>
            <a:r>
              <a:rPr lang="ko-KR" altLang="en-US" sz="1400" dirty="0" smtClean="0"/>
              <a:t>동작이 제대로 안됨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아래 사진을 보시면 펄스 폭은 항상 같게 출력되고 파워에 따라 펄스 개수만 달라짐</a:t>
            </a:r>
            <a:endParaRPr lang="en-US" altLang="ko-KR" sz="1400" dirty="0" smtClean="0"/>
          </a:p>
        </p:txBody>
      </p:sp>
      <p:grpSp>
        <p:nvGrpSpPr>
          <p:cNvPr id="19" name="그룹 18"/>
          <p:cNvGrpSpPr/>
          <p:nvPr/>
        </p:nvGrpSpPr>
        <p:grpSpPr>
          <a:xfrm>
            <a:off x="107504" y="980728"/>
            <a:ext cx="8856984" cy="2160240"/>
            <a:chOff x="179512" y="764704"/>
            <a:chExt cx="8856984" cy="2160240"/>
          </a:xfrm>
        </p:grpSpPr>
        <p:pic>
          <p:nvPicPr>
            <p:cNvPr id="20" name="Picture 2" descr="C:\Users\jjh\Desktop\Oscilloscope\New Folder\New Folder (2)\120530-lf v4 O2 test 100 watt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764704"/>
              <a:ext cx="288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3" descr="C:\[Femto]\1. Work\3. 장비별\3. LF Generator\3. 보고서\120530-LF generator 문제점\사진\120530-lf v4 O2 test 200 watt 1ms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5266" y="764704"/>
              <a:ext cx="288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C:\[Femto]\1. Work\3. 장비별\3. LF Generator\3. 보고서\120530-LF generator 문제점\사진\120530-lf v4 O2 test 300 watt 1ms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496" y="764704"/>
              <a:ext cx="288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611560" y="2617167"/>
              <a:ext cx="1999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/>
                <a:t>Ver</a:t>
              </a:r>
              <a:r>
                <a:rPr lang="en-US" altLang="ko-KR" sz="1400" dirty="0" smtClean="0"/>
                <a:t> 3 100W 1ms scale</a:t>
              </a:r>
              <a:endParaRPr lang="ko-KR" alt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35896" y="2617167"/>
              <a:ext cx="1999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/>
                <a:t>Ver</a:t>
              </a:r>
              <a:r>
                <a:rPr lang="en-US" altLang="ko-KR" sz="1400" dirty="0" smtClean="0"/>
                <a:t> 3 200W 1ms scale</a:t>
              </a:r>
              <a:endParaRPr lang="ko-KR" alt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88224" y="2617167"/>
              <a:ext cx="1999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/>
                <a:t>Ver</a:t>
              </a:r>
              <a:r>
                <a:rPr lang="en-US" altLang="ko-KR" sz="1400" dirty="0" smtClean="0"/>
                <a:t> 3 300W 1ms scale</a:t>
              </a:r>
              <a:endParaRPr lang="ko-KR" altLang="en-US" sz="14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07824" y="3140968"/>
            <a:ext cx="8856344" cy="2160240"/>
            <a:chOff x="179832" y="3212976"/>
            <a:chExt cx="8856344" cy="2160240"/>
          </a:xfrm>
        </p:grpSpPr>
        <p:pic>
          <p:nvPicPr>
            <p:cNvPr id="27" name="Picture 5" descr="C:\[Femto]\1. Work\3. 장비별\3. LF Generator\3. 보고서\120530-LF generator 문제점\사진\120530-lf v4 O2 test 100 watt 2us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832" y="3212976"/>
              <a:ext cx="288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6" descr="C:\[Femto]\1. Work\3. 장비별\3. LF Generator\3. 보고서\120530-LF generator 문제점\사진\120530-lf v4 O2 test 200 watt 2us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168" y="3212976"/>
              <a:ext cx="288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7" descr="C:\[Femto]\1. Work\3. 장비별\3. LF Generator\3. 보고서\120530-LF generator 문제점\사진\120530-lf v4 O2 test 300 watt 2us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176" y="3212976"/>
              <a:ext cx="288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83568" y="5065439"/>
              <a:ext cx="19454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/>
                <a:t>Ver</a:t>
              </a:r>
              <a:r>
                <a:rPr lang="en-US" altLang="ko-KR" sz="1400" dirty="0" smtClean="0"/>
                <a:t> 3 100W 2us scale</a:t>
              </a:r>
              <a:endParaRPr lang="ko-KR" alt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06716" y="5065439"/>
              <a:ext cx="19454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/>
                <a:t>Ver</a:t>
              </a:r>
              <a:r>
                <a:rPr lang="en-US" altLang="ko-KR" sz="1400" dirty="0" smtClean="0"/>
                <a:t> 3 200W 2us scale</a:t>
              </a:r>
              <a:endParaRPr lang="ko-KR" alt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59044" y="5065439"/>
              <a:ext cx="19454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/>
                <a:t>Ver</a:t>
              </a:r>
              <a:r>
                <a:rPr lang="en-US" altLang="ko-KR" sz="1400" dirty="0" smtClean="0"/>
                <a:t> 3 300W 2us scale</a:t>
              </a:r>
              <a:endParaRPr lang="ko-KR" altLang="en-US" sz="1400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79512" y="5427801"/>
            <a:ext cx="87849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altLang="ko-KR" sz="1400" dirty="0" err="1">
                <a:solidFill>
                  <a:prstClr val="black"/>
                </a:solidFill>
              </a:rPr>
              <a:t>Ver</a:t>
            </a:r>
            <a:r>
              <a:rPr lang="en-US" altLang="ko-KR" sz="1400" dirty="0">
                <a:solidFill>
                  <a:prstClr val="black"/>
                </a:solidFill>
              </a:rPr>
              <a:t> 4 generator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</a:rPr>
              <a:t>문제점 </a:t>
            </a:r>
            <a:r>
              <a:rPr lang="en-US" altLang="ko-KR" sz="1400" dirty="0" smtClean="0">
                <a:solidFill>
                  <a:prstClr val="black"/>
                </a:solidFill>
              </a:rPr>
              <a:t>/ </a:t>
            </a:r>
            <a:r>
              <a:rPr lang="ko-KR" altLang="en-US" sz="1400" dirty="0" smtClean="0">
                <a:solidFill>
                  <a:prstClr val="black"/>
                </a:solidFill>
              </a:rPr>
              <a:t>개선 필요 사항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 -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ver</a:t>
            </a:r>
            <a:r>
              <a:rPr lang="en-US" altLang="ko-KR" sz="1400" dirty="0" smtClean="0">
                <a:solidFill>
                  <a:prstClr val="black"/>
                </a:solidFill>
              </a:rPr>
              <a:t> 3</a:t>
            </a:r>
            <a:r>
              <a:rPr lang="ko-KR" altLang="en-US" sz="1400" dirty="0" smtClean="0">
                <a:solidFill>
                  <a:prstClr val="black"/>
                </a:solidFill>
              </a:rPr>
              <a:t>보다 약 </a:t>
            </a:r>
            <a:r>
              <a:rPr lang="en-US" altLang="ko-KR" sz="1400" dirty="0" smtClean="0">
                <a:solidFill>
                  <a:prstClr val="black"/>
                </a:solidFill>
              </a:rPr>
              <a:t>30V </a:t>
            </a:r>
            <a:r>
              <a:rPr lang="ko-KR" altLang="en-US" sz="1400" dirty="0" smtClean="0">
                <a:solidFill>
                  <a:prstClr val="black"/>
                </a:solidFill>
              </a:rPr>
              <a:t>정도 출력 전압이 낮아 </a:t>
            </a:r>
            <a:r>
              <a:rPr lang="en-US" altLang="ko-KR" sz="1400" dirty="0" smtClean="0">
                <a:solidFill>
                  <a:prstClr val="black"/>
                </a:solidFill>
              </a:rPr>
              <a:t>ignition </a:t>
            </a:r>
            <a:r>
              <a:rPr lang="ko-KR" altLang="en-US" sz="1400" dirty="0">
                <a:solidFill>
                  <a:prstClr val="black"/>
                </a:solidFill>
              </a:rPr>
              <a:t>전압이 높은 </a:t>
            </a:r>
            <a:r>
              <a:rPr lang="en-US" altLang="ko-KR" sz="1400" dirty="0">
                <a:solidFill>
                  <a:prstClr val="black"/>
                </a:solidFill>
              </a:rPr>
              <a:t>gas</a:t>
            </a:r>
            <a:r>
              <a:rPr lang="ko-KR" altLang="en-US" sz="1400" dirty="0">
                <a:solidFill>
                  <a:prstClr val="black"/>
                </a:solidFill>
              </a:rPr>
              <a:t>를 사용하게 될 경우 </a:t>
            </a:r>
            <a:r>
              <a:rPr lang="en-US" altLang="ko-KR" sz="1400" dirty="0">
                <a:solidFill>
                  <a:prstClr val="black"/>
                </a:solidFill>
              </a:rPr>
              <a:t>ignition</a:t>
            </a:r>
            <a:r>
              <a:rPr lang="ko-KR" altLang="en-US" sz="1400" dirty="0">
                <a:solidFill>
                  <a:prstClr val="black"/>
                </a:solidFill>
              </a:rPr>
              <a:t>이 </a:t>
            </a:r>
            <a:r>
              <a:rPr lang="ko-KR" altLang="en-US" sz="1400" dirty="0" smtClean="0">
                <a:solidFill>
                  <a:prstClr val="black"/>
                </a:solidFill>
              </a:rPr>
              <a:t>안됨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400" dirty="0" smtClean="0">
                <a:solidFill>
                  <a:prstClr val="black"/>
                </a:solidFill>
              </a:rPr>
              <a:t>  - PWM control</a:t>
            </a:r>
            <a:r>
              <a:rPr lang="ko-KR" altLang="en-US" sz="1400" dirty="0" smtClean="0">
                <a:solidFill>
                  <a:prstClr val="black"/>
                </a:solidFill>
              </a:rPr>
              <a:t>이 안됨</a:t>
            </a:r>
            <a:r>
              <a:rPr lang="en-US" altLang="ko-KR" sz="1400" dirty="0" smtClean="0">
                <a:solidFill>
                  <a:prstClr val="black"/>
                </a:solidFill>
              </a:rPr>
              <a:t>.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Ver</a:t>
            </a:r>
            <a:r>
              <a:rPr lang="en-US" altLang="ko-KR" sz="1400" dirty="0" smtClean="0">
                <a:solidFill>
                  <a:prstClr val="black"/>
                </a:solidFill>
              </a:rPr>
              <a:t> 2</a:t>
            </a:r>
            <a:r>
              <a:rPr lang="ko-KR" altLang="en-US" sz="1400" dirty="0" smtClean="0">
                <a:solidFill>
                  <a:prstClr val="black"/>
                </a:solidFill>
              </a:rPr>
              <a:t>를 사용하였을 때와 정량적으로 비교는 할 수 없으나 플라즈마 떨림이 </a:t>
            </a:r>
            <a:r>
              <a:rPr lang="ko-KR" altLang="en-US" sz="1400" dirty="0" smtClean="0">
                <a:solidFill>
                  <a:prstClr val="black"/>
                </a:solidFill>
              </a:rPr>
              <a:t>있음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</a:rPr>
              <a:t> - </a:t>
            </a:r>
            <a:r>
              <a:rPr lang="ko-KR" altLang="en-US" sz="1400" dirty="0" smtClean="0">
                <a:solidFill>
                  <a:prstClr val="black"/>
                </a:solidFill>
              </a:rPr>
              <a:t>변경된 </a:t>
            </a:r>
            <a:r>
              <a:rPr lang="en-US" altLang="ko-KR" sz="1400" dirty="0" smtClean="0">
                <a:solidFill>
                  <a:prstClr val="black"/>
                </a:solidFill>
              </a:rPr>
              <a:t>transformer</a:t>
            </a:r>
            <a:r>
              <a:rPr lang="ko-KR" altLang="en-US" sz="1400" dirty="0" smtClean="0">
                <a:solidFill>
                  <a:prstClr val="black"/>
                </a:solidFill>
              </a:rPr>
              <a:t>에서 </a:t>
            </a:r>
            <a:r>
              <a:rPr lang="en-US" altLang="ko-KR" sz="1400" dirty="0" smtClean="0">
                <a:solidFill>
                  <a:prstClr val="black"/>
                </a:solidFill>
              </a:rPr>
              <a:t>ignition</a:t>
            </a:r>
            <a:r>
              <a:rPr lang="ko-KR" altLang="en-US" sz="1400" dirty="0" smtClean="0">
                <a:solidFill>
                  <a:prstClr val="black"/>
                </a:solidFill>
              </a:rPr>
              <a:t>시 </a:t>
            </a:r>
            <a:r>
              <a:rPr lang="ko-KR" altLang="en-US" sz="1400" dirty="0" err="1" smtClean="0">
                <a:solidFill>
                  <a:prstClr val="black"/>
                </a:solidFill>
              </a:rPr>
              <a:t>공진음이</a:t>
            </a:r>
            <a:r>
              <a:rPr lang="ko-KR" altLang="en-US" sz="1400" smtClean="0">
                <a:solidFill>
                  <a:prstClr val="black"/>
                </a:solidFill>
              </a:rPr>
              <a:t> 생김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400" dirty="0" smtClean="0">
                <a:solidFill>
                  <a:prstClr val="black"/>
                </a:solidFill>
              </a:rPr>
              <a:t>  -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ver</a:t>
            </a:r>
            <a:r>
              <a:rPr lang="en-US" altLang="ko-KR" sz="1400" dirty="0" smtClean="0">
                <a:solidFill>
                  <a:prstClr val="black"/>
                </a:solidFill>
              </a:rPr>
              <a:t> 2 </a:t>
            </a:r>
            <a:r>
              <a:rPr lang="ko-KR" altLang="en-US" sz="1400" dirty="0" smtClean="0">
                <a:solidFill>
                  <a:prstClr val="black"/>
                </a:solidFill>
              </a:rPr>
              <a:t>제어 방식과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ver</a:t>
            </a:r>
            <a:r>
              <a:rPr lang="en-US" altLang="ko-KR" sz="1400" dirty="0" smtClean="0">
                <a:solidFill>
                  <a:prstClr val="black"/>
                </a:solidFill>
              </a:rPr>
              <a:t> 4 </a:t>
            </a:r>
            <a:r>
              <a:rPr lang="ko-KR" altLang="en-US" sz="1400" dirty="0" smtClean="0">
                <a:solidFill>
                  <a:prstClr val="black"/>
                </a:solidFill>
              </a:rPr>
              <a:t>펄스 형태를 혼합하고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Vpeak</a:t>
            </a:r>
            <a:r>
              <a:rPr lang="ko-KR" altLang="en-US" sz="1400" dirty="0" smtClean="0">
                <a:solidFill>
                  <a:prstClr val="black"/>
                </a:solidFill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</a:rPr>
              <a:t>450~500V </a:t>
            </a:r>
            <a:r>
              <a:rPr lang="ko-KR" altLang="en-US" sz="1400" dirty="0" smtClean="0">
                <a:solidFill>
                  <a:prstClr val="black"/>
                </a:solidFill>
              </a:rPr>
              <a:t>정도가 이상적일 것으로 예상됨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486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263</Words>
  <Application>Microsoft Office PowerPoint</Application>
  <PresentationFormat>화면 슬라이드 쇼(4:3)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jjh</dc:creator>
  <cp:lastModifiedBy>jjh</cp:lastModifiedBy>
  <cp:revision>11</cp:revision>
  <dcterms:created xsi:type="dcterms:W3CDTF">2012-05-30T02:47:50Z</dcterms:created>
  <dcterms:modified xsi:type="dcterms:W3CDTF">2012-05-30T06:38:51Z</dcterms:modified>
</cp:coreProperties>
</file>