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9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1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6BEC-A45E-45DD-9A29-BCE9061DF92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2816-E5F3-4084-8F9C-A01949E1E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2176" y="5027692"/>
            <a:ext cx="7360920" cy="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02888" y="4329867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2705" y="530670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RF On time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30136" y="521726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6304" y="1411106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Q2)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69264" y="1531545"/>
            <a:ext cx="117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RF On time</a:t>
            </a:r>
            <a:r>
              <a:rPr lang="ko-KR" altLang="en-US" b="1" dirty="0" smtClean="0"/>
              <a:t>의 정의는 </a:t>
            </a:r>
            <a:r>
              <a:rPr lang="en-US" altLang="ko-KR" b="1" dirty="0" smtClean="0"/>
              <a:t>CPU_IOUTB </a:t>
            </a:r>
            <a:r>
              <a:rPr lang="ko-KR" altLang="en-US" b="1" dirty="0" smtClean="0"/>
              <a:t>출력시작시간인지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다른 </a:t>
            </a:r>
            <a:r>
              <a:rPr lang="en-US" altLang="ko-KR" b="1" dirty="0" smtClean="0"/>
              <a:t>GPIO High</a:t>
            </a:r>
            <a:r>
              <a:rPr lang="ko-KR" altLang="en-US" b="1" dirty="0" smtClean="0"/>
              <a:t>를 기준으로 </a:t>
            </a:r>
            <a:r>
              <a:rPr lang="ko-KR" altLang="en-US" b="1" dirty="0" err="1" smtClean="0"/>
              <a:t>잡는것인지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22320" y="4173507"/>
            <a:ext cx="0" cy="6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072636" y="4173507"/>
            <a:ext cx="0" cy="6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85996" y="4173506"/>
            <a:ext cx="0" cy="6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6304" y="3219399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Q3)</a:t>
            </a:r>
            <a:endParaRPr lang="ko-KR" altLang="en-US" sz="32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2380723"/>
            <a:ext cx="3103818" cy="3898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63036" y="379927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△</a:t>
            </a:r>
            <a:r>
              <a:rPr lang="en-US" altLang="ko-KR" b="1" dirty="0" smtClean="0"/>
              <a:t>T?</a:t>
            </a:r>
            <a:endParaRPr lang="ko-KR" altLang="en-US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66720" y="4231267"/>
            <a:ext cx="1771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176" y="6318633"/>
            <a:ext cx="117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RF On time </a:t>
            </a:r>
            <a:r>
              <a:rPr lang="ko-KR" altLang="en-US" b="1" dirty="0" smtClean="0"/>
              <a:t>시점에 </a:t>
            </a:r>
            <a:r>
              <a:rPr lang="ko-KR" altLang="en-US" b="1" dirty="0" err="1" smtClean="0"/>
              <a:t>동기해야하는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operation</a:t>
            </a:r>
            <a:r>
              <a:rPr lang="ko-KR" altLang="en-US" b="1" dirty="0" smtClean="0"/>
              <a:t>들이 있는데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이에 대한 </a:t>
            </a:r>
            <a:r>
              <a:rPr lang="en-US" altLang="ko-KR" b="1" dirty="0" smtClean="0"/>
              <a:t>bound</a:t>
            </a:r>
            <a:r>
              <a:rPr lang="ko-KR" altLang="en-US" b="1" dirty="0" smtClean="0"/>
              <a:t>시간은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304" y="261890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Q1)</a:t>
            </a:r>
            <a:endParaRPr lang="ko-KR" alt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69264" y="378395"/>
            <a:ext cx="1112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회로상 </a:t>
            </a:r>
            <a:r>
              <a:rPr lang="en-US" altLang="ko-KR" b="1" dirty="0" smtClean="0"/>
              <a:t>PC7_PWR_ENA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PW_PWM</a:t>
            </a:r>
            <a:r>
              <a:rPr lang="ko-KR" altLang="en-US" b="1" dirty="0"/>
              <a:t> </a:t>
            </a:r>
            <a:r>
              <a:rPr lang="en-US" altLang="ko-KR" b="1" dirty="0" smtClean="0"/>
              <a:t>signal </a:t>
            </a:r>
            <a:r>
              <a:rPr lang="ko-KR" altLang="en-US" b="1" dirty="0" smtClean="0"/>
              <a:t>전달을 버퍼를 통해 컨트롤하던데</a:t>
            </a:r>
            <a:r>
              <a:rPr lang="en-US" altLang="ko-KR" b="1" dirty="0" smtClean="0"/>
              <a:t>, PC6_PW_PWM</a:t>
            </a:r>
            <a:r>
              <a:rPr lang="ko-KR" altLang="en-US" b="1" dirty="0" smtClean="0"/>
              <a:t>라인은 항상 켜놓고 </a:t>
            </a:r>
            <a:r>
              <a:rPr lang="en-US" altLang="ko-KR" b="1" dirty="0" smtClean="0"/>
              <a:t>PC7_PWR_ENA GPIO</a:t>
            </a:r>
            <a:r>
              <a:rPr lang="ko-KR" altLang="en-US" b="1" dirty="0" smtClean="0"/>
              <a:t>로만 </a:t>
            </a:r>
            <a:r>
              <a:rPr lang="en-US" altLang="ko-KR" b="1" dirty="0" smtClean="0"/>
              <a:t>IOUTB1 </a:t>
            </a:r>
            <a:r>
              <a:rPr lang="ko-KR" altLang="en-US" b="1" dirty="0" smtClean="0"/>
              <a:t>출력을 제어해도 되는지</a:t>
            </a:r>
            <a:r>
              <a:rPr lang="en-US" altLang="ko-KR" b="1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2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054096" y="2463800"/>
            <a:ext cx="7360920" cy="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464808" y="1765975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4624" y="2742812"/>
            <a:ext cx="39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RF On time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82200" y="27128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3054096" y="487680"/>
            <a:ext cx="6096" cy="197612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0520" y="239673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PC6 PW_PWM Duty</a:t>
            </a:r>
            <a:endParaRPr lang="ko-KR" altLang="en-US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139440" y="904240"/>
            <a:ext cx="3325368" cy="15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464808" y="904240"/>
            <a:ext cx="3517392" cy="15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6472" y="829409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Q1.(a) Duty rise before RF On time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1840" y="815538"/>
            <a:ext cx="249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Q1.(b) Duty rise after</a:t>
            </a:r>
            <a:br>
              <a:rPr lang="en-US" altLang="ko-KR" dirty="0" smtClean="0"/>
            </a:br>
            <a:r>
              <a:rPr lang="en-US" altLang="ko-KR" dirty="0" smtClean="0"/>
              <a:t>RF On time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304" y="158988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Q4)</a:t>
            </a:r>
            <a:endParaRPr lang="ko-KR" alt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1745" y="3100229"/>
            <a:ext cx="117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RF on time</a:t>
            </a:r>
            <a:r>
              <a:rPr lang="ko-KR" altLang="en-US" b="1" dirty="0" smtClean="0"/>
              <a:t>이전에 </a:t>
            </a:r>
            <a:r>
              <a:rPr lang="en-US" altLang="ko-KR" b="1" dirty="0" smtClean="0"/>
              <a:t>PWM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50%</a:t>
            </a:r>
            <a:r>
              <a:rPr lang="ko-KR" altLang="en-US" b="1" dirty="0" smtClean="0"/>
              <a:t>로 올리는지</a:t>
            </a:r>
            <a:r>
              <a:rPr lang="en-US" altLang="ko-KR" b="1" dirty="0" smtClean="0"/>
              <a:t>, on time </a:t>
            </a:r>
            <a:r>
              <a:rPr lang="ko-KR" altLang="en-US" b="1" dirty="0" smtClean="0"/>
              <a:t>이후에 </a:t>
            </a:r>
            <a:r>
              <a:rPr lang="en-US" altLang="ko-KR" b="1" dirty="0" smtClean="0"/>
              <a:t>PWM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50% (</a:t>
            </a:r>
            <a:r>
              <a:rPr lang="ko-KR" altLang="en-US" b="1" dirty="0" smtClean="0"/>
              <a:t>혹은 </a:t>
            </a:r>
            <a:r>
              <a:rPr lang="en-US" altLang="ko-KR" b="1" dirty="0" smtClean="0"/>
              <a:t>target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으로 올리는지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139440" y="5823498"/>
            <a:ext cx="7360920" cy="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3139440" y="3847378"/>
            <a:ext cx="6096" cy="1976120"/>
          </a:xfrm>
          <a:prstGeom prst="line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05864" y="3599371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PC6 PW_PWM Duty</a:t>
            </a:r>
            <a:endParaRPr lang="ko-KR" altLang="en-US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224784" y="4263938"/>
            <a:ext cx="3325368" cy="155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1648" y="3518686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Q5)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0465" y="6105488"/>
            <a:ext cx="117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PWM duty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1%</a:t>
            </a:r>
            <a:r>
              <a:rPr lang="ko-KR" altLang="en-US" b="1" dirty="0" smtClean="0"/>
              <a:t>씩 </a:t>
            </a:r>
            <a:r>
              <a:rPr lang="ko-KR" altLang="en-US" b="1" dirty="0" err="1" smtClean="0"/>
              <a:t>상승시킬때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몇</a:t>
            </a:r>
            <a:r>
              <a:rPr lang="en-US" altLang="ko-KR" b="1" dirty="0" err="1" smtClean="0"/>
              <a:t>ms</a:t>
            </a:r>
            <a:r>
              <a:rPr lang="ko-KR" altLang="en-US" b="1" dirty="0" smtClean="0"/>
              <a:t>마다 </a:t>
            </a:r>
            <a:r>
              <a:rPr lang="en-US" altLang="ko-KR" b="1" dirty="0" smtClean="0"/>
              <a:t>1%</a:t>
            </a:r>
            <a:r>
              <a:rPr lang="ko-KR" altLang="en-US" b="1" dirty="0" smtClean="0"/>
              <a:t>씩 상승시키는지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946648" y="4184055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09768" y="4184054"/>
            <a:ext cx="0" cy="103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509768" y="4916718"/>
            <a:ext cx="436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751" y="4730594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Q2.Duty rise time?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141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junshin</dc:creator>
  <cp:lastModifiedBy>junshin</cp:lastModifiedBy>
  <cp:revision>3</cp:revision>
  <dcterms:created xsi:type="dcterms:W3CDTF">2020-03-02T05:02:37Z</dcterms:created>
  <dcterms:modified xsi:type="dcterms:W3CDTF">2020-03-02T05:10:52Z</dcterms:modified>
</cp:coreProperties>
</file>