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9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8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2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7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1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6BEC-A45E-45DD-9A29-BCE9061DF92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2176" y="5027692"/>
            <a:ext cx="7360920" cy="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02888" y="4329867"/>
            <a:ext cx="0" cy="103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2705" y="530670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RF On time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30136" y="521726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Time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6304" y="1783963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69265" y="1904402"/>
            <a:ext cx="1094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RF On time</a:t>
            </a:r>
            <a:r>
              <a:rPr lang="ko-KR" altLang="en-US" b="1" dirty="0"/>
              <a:t>의 정의는 </a:t>
            </a:r>
            <a:r>
              <a:rPr lang="en-US" altLang="ko-KR" b="1" dirty="0"/>
              <a:t>CPU_IOUTB </a:t>
            </a:r>
            <a:r>
              <a:rPr lang="ko-KR" altLang="en-US" b="1" dirty="0"/>
              <a:t>출력시작시간인지</a:t>
            </a:r>
            <a:r>
              <a:rPr lang="en-US" altLang="ko-KR" b="1" dirty="0"/>
              <a:t>, </a:t>
            </a:r>
            <a:r>
              <a:rPr lang="ko-KR" altLang="en-US" b="1" dirty="0"/>
              <a:t>다른 </a:t>
            </a:r>
            <a:r>
              <a:rPr lang="en-US" altLang="ko-KR" b="1" dirty="0"/>
              <a:t>GPIO High</a:t>
            </a:r>
            <a:r>
              <a:rPr lang="ko-KR" altLang="en-US" b="1" dirty="0"/>
              <a:t>를 기준으로 </a:t>
            </a:r>
            <a:r>
              <a:rPr lang="ko-KR" altLang="en-US" b="1" dirty="0" err="1"/>
              <a:t>잡는것인지</a:t>
            </a:r>
            <a:r>
              <a:rPr lang="en-US" altLang="ko-KR" b="1" dirty="0"/>
              <a:t>?</a:t>
            </a: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CPU_IOUTB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출력시작시간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322320" y="4173507"/>
            <a:ext cx="0" cy="6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072636" y="4173507"/>
            <a:ext cx="0" cy="6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85996" y="4173506"/>
            <a:ext cx="0" cy="6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6304" y="2890924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Q3)</a:t>
            </a:r>
            <a:endParaRPr lang="ko-KR" altLang="en-US" sz="32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485" y="2782886"/>
            <a:ext cx="3103818" cy="3898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63036" y="379927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△</a:t>
            </a:r>
            <a:r>
              <a:rPr lang="en-US" altLang="ko-KR" b="1" dirty="0"/>
              <a:t>T?</a:t>
            </a:r>
            <a:endParaRPr lang="ko-KR" altLang="en-US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66720" y="4231267"/>
            <a:ext cx="1771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176" y="5849136"/>
            <a:ext cx="1170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RF On time </a:t>
            </a:r>
            <a:r>
              <a:rPr lang="ko-KR" altLang="en-US" b="1" dirty="0"/>
              <a:t>시점에 </a:t>
            </a:r>
            <a:r>
              <a:rPr lang="ko-KR" altLang="en-US" b="1" dirty="0" err="1"/>
              <a:t>동기해야하는</a:t>
            </a:r>
            <a:r>
              <a:rPr lang="ko-KR" altLang="en-US" b="1" dirty="0"/>
              <a:t> </a:t>
            </a:r>
            <a:r>
              <a:rPr lang="en-US" altLang="ko-KR" b="1" dirty="0"/>
              <a:t>operation</a:t>
            </a:r>
            <a:r>
              <a:rPr lang="ko-KR" altLang="en-US" b="1" dirty="0"/>
              <a:t>들이 있는데</a:t>
            </a:r>
            <a:r>
              <a:rPr lang="en-US" altLang="ko-KR" b="1" dirty="0"/>
              <a:t>, </a:t>
            </a:r>
            <a:r>
              <a:rPr lang="ko-KR" altLang="en-US" b="1" dirty="0"/>
              <a:t>이에 대한 </a:t>
            </a:r>
            <a:r>
              <a:rPr lang="en-US" altLang="ko-KR" b="1" dirty="0"/>
              <a:t>bound</a:t>
            </a:r>
            <a:r>
              <a:rPr lang="ko-KR" altLang="en-US" b="1" dirty="0"/>
              <a:t>시간은</a:t>
            </a:r>
            <a:r>
              <a:rPr lang="en-US" altLang="ko-KR" b="1" dirty="0"/>
              <a:t>?</a:t>
            </a: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별개의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delay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는 </a:t>
            </a:r>
            <a:r>
              <a:rPr lang="ko-KR" alt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필요없습니다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동작상 문제가 되는 경우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따로 요청 드리겠습니다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6304" y="261890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Q1)</a:t>
            </a:r>
            <a:endParaRPr lang="ko-KR" altLang="en-US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69264" y="371645"/>
            <a:ext cx="1112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회로상 </a:t>
            </a:r>
            <a:r>
              <a:rPr lang="en-US" altLang="ko-KR" b="1" dirty="0"/>
              <a:t>PC7_PWR_ENA</a:t>
            </a:r>
            <a:r>
              <a:rPr lang="ko-KR" altLang="en-US" b="1" dirty="0"/>
              <a:t>가 </a:t>
            </a:r>
            <a:r>
              <a:rPr lang="en-US" altLang="ko-KR" b="1" dirty="0"/>
              <a:t>PW_PWM</a:t>
            </a:r>
            <a:r>
              <a:rPr lang="ko-KR" altLang="en-US" b="1" dirty="0"/>
              <a:t> </a:t>
            </a:r>
            <a:r>
              <a:rPr lang="en-US" altLang="ko-KR" b="1" dirty="0"/>
              <a:t>signal </a:t>
            </a:r>
            <a:r>
              <a:rPr lang="ko-KR" altLang="en-US" b="1" dirty="0"/>
              <a:t>전달을 버퍼를 통해 컨트롤하던데</a:t>
            </a:r>
            <a:r>
              <a:rPr lang="en-US" altLang="ko-KR" b="1" dirty="0"/>
              <a:t>, PC6_PW_PWM</a:t>
            </a:r>
            <a:r>
              <a:rPr lang="ko-KR" altLang="en-US" b="1" dirty="0"/>
              <a:t>라인은 항상 켜놓고 </a:t>
            </a:r>
            <a:r>
              <a:rPr lang="en-US" altLang="ko-KR" b="1" dirty="0"/>
              <a:t>PC7_PWR_ENA GPIO</a:t>
            </a:r>
            <a:r>
              <a:rPr lang="ko-KR" altLang="en-US" b="1" dirty="0"/>
              <a:t>로만 </a:t>
            </a:r>
            <a:r>
              <a:rPr lang="en-US" altLang="ko-KR" b="1" dirty="0"/>
              <a:t>IOUTB1 </a:t>
            </a:r>
            <a:r>
              <a:rPr lang="ko-KR" altLang="en-US" b="1" dirty="0"/>
              <a:t>출력을 제어해도 되는지</a:t>
            </a:r>
            <a:r>
              <a:rPr lang="en-US" altLang="ko-KR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출력을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control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시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Timer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On/Off control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이 느릴 수 있어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차적으로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ENA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를 사용했습니다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출력이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OFF</a:t>
            </a:r>
            <a:r>
              <a:rPr lang="ko-KR" alt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인경우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, PWM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도 같이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OFF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되어야 합니다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불필요한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clock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Noise source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 됩니다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054096" y="2463800"/>
            <a:ext cx="7360920" cy="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464808" y="1765975"/>
            <a:ext cx="0" cy="103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4624" y="2742812"/>
            <a:ext cx="392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RF On time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82200" y="271280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Time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3054096" y="487680"/>
            <a:ext cx="6096" cy="197612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20520" y="239673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PC6 PW_PWM Duty</a:t>
            </a:r>
            <a:endParaRPr lang="ko-KR" altLang="en-US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139440" y="904240"/>
            <a:ext cx="3325368" cy="15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464808" y="904240"/>
            <a:ext cx="3517392" cy="15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6472" y="829409"/>
            <a:ext cx="22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Q1.(a) Duty rise before RF On time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01840" y="815538"/>
            <a:ext cx="249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Q1.(b) Duty rise after</a:t>
            </a:r>
            <a:br>
              <a:rPr lang="en-US" altLang="ko-KR" dirty="0"/>
            </a:br>
            <a:r>
              <a:rPr lang="en-US" altLang="ko-KR" dirty="0"/>
              <a:t>RF On time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304" y="158988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Q4)</a:t>
            </a:r>
            <a:endParaRPr lang="ko-KR" alt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1745" y="3029205"/>
            <a:ext cx="1170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RF on time</a:t>
            </a:r>
            <a:r>
              <a:rPr lang="ko-KR" altLang="en-US" b="1" dirty="0"/>
              <a:t>이전에 </a:t>
            </a:r>
            <a:r>
              <a:rPr lang="en-US" altLang="ko-KR" b="1" dirty="0"/>
              <a:t>PWM</a:t>
            </a:r>
            <a:r>
              <a:rPr lang="ko-KR" altLang="en-US" b="1" dirty="0"/>
              <a:t>을 </a:t>
            </a:r>
            <a:r>
              <a:rPr lang="en-US" altLang="ko-KR" b="1" dirty="0"/>
              <a:t>50%</a:t>
            </a:r>
            <a:r>
              <a:rPr lang="ko-KR" altLang="en-US" b="1" dirty="0"/>
              <a:t>로 올리는지</a:t>
            </a:r>
            <a:r>
              <a:rPr lang="en-US" altLang="ko-KR" b="1" dirty="0"/>
              <a:t>, on time </a:t>
            </a:r>
            <a:r>
              <a:rPr lang="ko-KR" altLang="en-US" b="1" dirty="0"/>
              <a:t>이후에 </a:t>
            </a:r>
            <a:r>
              <a:rPr lang="en-US" altLang="ko-KR" b="1" dirty="0"/>
              <a:t>PWM</a:t>
            </a:r>
            <a:r>
              <a:rPr lang="ko-KR" altLang="en-US" b="1" dirty="0"/>
              <a:t>을 </a:t>
            </a:r>
            <a:r>
              <a:rPr lang="en-US" altLang="ko-KR" b="1" dirty="0"/>
              <a:t>50% (</a:t>
            </a:r>
            <a:r>
              <a:rPr lang="ko-KR" altLang="en-US" b="1" dirty="0"/>
              <a:t>혹은 </a:t>
            </a:r>
            <a:r>
              <a:rPr lang="en-US" altLang="ko-KR" b="1" dirty="0"/>
              <a:t>target </a:t>
            </a:r>
            <a:r>
              <a:rPr lang="ko-KR" altLang="en-US" b="1" dirty="0"/>
              <a:t>값</a:t>
            </a:r>
            <a:r>
              <a:rPr lang="en-US" altLang="ko-KR" b="1" dirty="0"/>
              <a:t>)</a:t>
            </a:r>
            <a:r>
              <a:rPr lang="ko-KR" altLang="en-US" b="1" dirty="0"/>
              <a:t>으로 올리는지</a:t>
            </a:r>
            <a:r>
              <a:rPr lang="en-US" altLang="ko-KR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PWM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Duty 0%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에서 시작해서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Target Duty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까지 올라가는 알고리즘 입니다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처음부터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target duty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를 출력하면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, overshoot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발생으로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H/W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damage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를 줍니다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39440" y="6125344"/>
            <a:ext cx="7360920" cy="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3139440" y="4149224"/>
            <a:ext cx="6096" cy="197612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05864" y="3901217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PC6 PW_PWM Duty</a:t>
            </a:r>
            <a:endParaRPr lang="ko-KR" altLang="en-US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224784" y="4565784"/>
            <a:ext cx="3325368" cy="15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1648" y="3820532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0465" y="6105488"/>
            <a:ext cx="1170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PWM duty</a:t>
            </a:r>
            <a:r>
              <a:rPr lang="ko-KR" altLang="en-US" b="1" dirty="0"/>
              <a:t>를 </a:t>
            </a:r>
            <a:r>
              <a:rPr lang="en-US" altLang="ko-KR" b="1" dirty="0"/>
              <a:t>1%</a:t>
            </a:r>
            <a:r>
              <a:rPr lang="ko-KR" altLang="en-US" b="1" dirty="0"/>
              <a:t>씩 </a:t>
            </a:r>
            <a:r>
              <a:rPr lang="ko-KR" altLang="en-US" b="1" dirty="0" err="1"/>
              <a:t>상승시킬때</a:t>
            </a:r>
            <a:r>
              <a:rPr lang="en-US" altLang="ko-KR" b="1" dirty="0"/>
              <a:t>, </a:t>
            </a:r>
            <a:r>
              <a:rPr lang="ko-KR" altLang="en-US" b="1" dirty="0"/>
              <a:t>몇</a:t>
            </a:r>
            <a:r>
              <a:rPr lang="en-US" altLang="ko-KR" b="1" dirty="0" err="1"/>
              <a:t>ms</a:t>
            </a:r>
            <a:r>
              <a:rPr lang="ko-KR" altLang="en-US" b="1" dirty="0"/>
              <a:t>마다 </a:t>
            </a:r>
            <a:r>
              <a:rPr lang="en-US" altLang="ko-KR" b="1" dirty="0"/>
              <a:t>1%</a:t>
            </a:r>
            <a:r>
              <a:rPr lang="ko-KR" altLang="en-US" b="1" dirty="0"/>
              <a:t>씩 상승시키는지</a:t>
            </a:r>
            <a:r>
              <a:rPr lang="en-US" altLang="ko-KR" b="1" dirty="0"/>
              <a:t>? </a:t>
            </a: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기본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1msec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로 설정해 주세요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동작 상태보고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tuning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해야 할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factor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입니다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946648" y="4485901"/>
            <a:ext cx="0" cy="103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09768" y="4485900"/>
            <a:ext cx="0" cy="103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509768" y="5218564"/>
            <a:ext cx="436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751" y="503244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Q2.Duty rise time?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271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junshin</dc:creator>
  <cp:lastModifiedBy>ESG</cp:lastModifiedBy>
  <cp:revision>5</cp:revision>
  <dcterms:created xsi:type="dcterms:W3CDTF">2020-03-02T05:02:37Z</dcterms:created>
  <dcterms:modified xsi:type="dcterms:W3CDTF">2020-03-03T02:34:09Z</dcterms:modified>
</cp:coreProperties>
</file>