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3" r:id="rId4"/>
    <p:sldId id="262" r:id="rId5"/>
    <p:sldId id="26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形状一" id="{78E150C1-BD76-423A-B06E-B3332E982891}">
          <p14:sldIdLst>
            <p14:sldId id="258"/>
            <p14:sldId id="259"/>
          </p14:sldIdLst>
        </p14:section>
        <p14:section name="形状二" id="{8F4202F3-7512-483F-8361-DCD78C849211}">
          <p14:sldIdLst>
            <p14:sldId id="263"/>
            <p14:sldId id="262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7" autoAdjust="0"/>
    <p:restoredTop sz="42929" autoAdjust="0"/>
  </p:normalViewPr>
  <p:slideViewPr>
    <p:cSldViewPr snapToGrid="0">
      <p:cViewPr varScale="1">
        <p:scale>
          <a:sx n="34" d="100"/>
          <a:sy n="34" d="100"/>
        </p:scale>
        <p:origin x="2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295A-542D-43AD-8771-F539FAB60BB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8216-4EE1-4F71-A9C3-009EF8195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7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9, 12, 5, 1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13, 10, 3, 1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5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9, 12, 5, 1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13, 10, 3, 1</a:t>
            </a:r>
          </a:p>
          <a:p>
            <a:r>
              <a:rPr lang="en-US" altLang="zh-CN" dirty="0" smtClean="0"/>
              <a:t>14, 0, 1, 20</a:t>
            </a:r>
          </a:p>
          <a:p>
            <a:r>
              <a:rPr lang="en-US" altLang="zh-CN" dirty="0" smtClean="0"/>
              <a:t>15, 4, 5, 20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result.csv</a:t>
            </a:r>
          </a:p>
          <a:p>
            <a:r>
              <a:rPr lang="en-US" altLang="zh-CN" dirty="0" smtClean="0"/>
              <a:t>14|10|12|4|5|13|11|15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5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14, 0, 1, 20</a:t>
            </a:r>
          </a:p>
          <a:p>
            <a:r>
              <a:rPr lang="en-US" altLang="zh-CN" dirty="0" smtClean="0"/>
              <a:t>15, 4, 5, 10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14|10|12|4|5|6|7|9|11|15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7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14, 0, 1, 20</a:t>
            </a:r>
          </a:p>
          <a:p>
            <a:r>
              <a:rPr lang="en-US" altLang="zh-CN" dirty="0" smtClean="0"/>
              <a:t>15, 2,</a:t>
            </a:r>
            <a:r>
              <a:rPr lang="en-US" altLang="zh-CN" baseline="0" dirty="0" smtClean="0"/>
              <a:t> 11, 6</a:t>
            </a:r>
          </a:p>
          <a:p>
            <a:r>
              <a:rPr lang="en-US" altLang="zh-CN" baseline="0" dirty="0" smtClean="0"/>
              <a:t>16, 4, 9, 7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14|10|15|7|9|11|1|2|3|4|5|13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</a:t>
            </a:r>
            <a:r>
              <a:rPr lang="en-US" altLang="zh-CN" dirty="0" smtClean="0"/>
              <a:t>7, </a:t>
            </a:r>
            <a:r>
              <a:rPr lang="en-US" altLang="zh-CN" dirty="0" smtClean="0"/>
              <a:t>1, </a:t>
            </a:r>
            <a:r>
              <a:rPr lang="en-US" altLang="zh-CN" dirty="0" smtClean="0"/>
              <a:t>10</a:t>
            </a:r>
            <a:endParaRPr lang="en-US" altLang="zh-CN" dirty="0" smtClean="0"/>
          </a:p>
          <a:p>
            <a:r>
              <a:rPr lang="en-US" altLang="zh-CN" dirty="0" smtClean="0"/>
              <a:t>15, 2,</a:t>
            </a:r>
            <a:r>
              <a:rPr lang="en-US" altLang="zh-CN" baseline="0" dirty="0" smtClean="0"/>
              <a:t> 11, 6</a:t>
            </a:r>
          </a:p>
          <a:p>
            <a:r>
              <a:rPr lang="en-US" altLang="zh-CN" baseline="0" dirty="0" smtClean="0"/>
              <a:t>16, 4, 9, 7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0|2|14|10|15|7|9|11|16|5|13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8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4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3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0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1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B98E-7CF8-4864-B2DE-52A76F06E081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基本型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可知</a:t>
            </a:r>
            <a:r>
              <a:rPr lang="en-US" altLang="zh-CN" dirty="0" smtClean="0">
                <a:solidFill>
                  <a:srgbClr val="FF0000"/>
                </a:solidFill>
              </a:rPr>
              <a:t>: 6, 8, 10, 10</a:t>
            </a:r>
            <a:r>
              <a:rPr lang="zh-CN" altLang="en-US" dirty="0" smtClean="0">
                <a:solidFill>
                  <a:srgbClr val="FF0000"/>
                </a:solidFill>
              </a:rPr>
              <a:t>为关键重复结点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648865" y="80167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段路径重复</a:t>
            </a:r>
            <a:endParaRPr lang="en-US" altLang="zh-CN" dirty="0" smtClean="0"/>
          </a:p>
        </p:txBody>
      </p:sp>
      <p:sp>
        <p:nvSpPr>
          <p:cNvPr id="95" name="任意多边形 94"/>
          <p:cNvSpPr/>
          <p:nvPr/>
        </p:nvSpPr>
        <p:spPr>
          <a:xfrm>
            <a:off x="1828800" y="4876800"/>
            <a:ext cx="4965700" cy="258622"/>
          </a:xfrm>
          <a:custGeom>
            <a:avLst/>
            <a:gdLst>
              <a:gd name="connsiteX0" fmla="*/ 4965700 w 4965700"/>
              <a:gd name="connsiteY0" fmla="*/ 139700 h 258622"/>
              <a:gd name="connsiteX1" fmla="*/ 2222500 w 4965700"/>
              <a:gd name="connsiteY1" fmla="*/ 254000 h 258622"/>
              <a:gd name="connsiteX2" fmla="*/ 0 w 4965700"/>
              <a:gd name="connsiteY2" fmla="*/ 0 h 25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00" h="258622">
                <a:moveTo>
                  <a:pt x="4965700" y="139700"/>
                </a:moveTo>
                <a:cubicBezTo>
                  <a:pt x="4007908" y="208491"/>
                  <a:pt x="3050117" y="277283"/>
                  <a:pt x="2222500" y="254000"/>
                </a:cubicBezTo>
                <a:cubicBezTo>
                  <a:pt x="1394883" y="230717"/>
                  <a:pt x="697441" y="115358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 smtClean="0">
                <a:latin typeface="+mj-ea"/>
                <a:ea typeface="+mj-ea"/>
              </a:rPr>
              <a:t>1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" name="任意多边形 94"/>
          <p:cNvSpPr/>
          <p:nvPr/>
        </p:nvSpPr>
        <p:spPr>
          <a:xfrm>
            <a:off x="1828800" y="4876800"/>
            <a:ext cx="4965700" cy="258622"/>
          </a:xfrm>
          <a:custGeom>
            <a:avLst/>
            <a:gdLst>
              <a:gd name="connsiteX0" fmla="*/ 4965700 w 4965700"/>
              <a:gd name="connsiteY0" fmla="*/ 139700 h 258622"/>
              <a:gd name="connsiteX1" fmla="*/ 2222500 w 4965700"/>
              <a:gd name="connsiteY1" fmla="*/ 254000 h 258622"/>
              <a:gd name="connsiteX2" fmla="*/ 0 w 4965700"/>
              <a:gd name="connsiteY2" fmla="*/ 0 h 25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00" h="258622">
                <a:moveTo>
                  <a:pt x="4965700" y="139700"/>
                </a:moveTo>
                <a:cubicBezTo>
                  <a:pt x="4007908" y="208491"/>
                  <a:pt x="3050117" y="277283"/>
                  <a:pt x="2222500" y="254000"/>
                </a:cubicBezTo>
                <a:cubicBezTo>
                  <a:pt x="1394883" y="230717"/>
                  <a:pt x="697441" y="115358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90700" y="1893694"/>
            <a:ext cx="8255000" cy="735206"/>
          </a:xfrm>
          <a:custGeom>
            <a:avLst/>
            <a:gdLst>
              <a:gd name="connsiteX0" fmla="*/ 0 w 8255000"/>
              <a:gd name="connsiteY0" fmla="*/ 722506 h 735206"/>
              <a:gd name="connsiteX1" fmla="*/ 1257300 w 8255000"/>
              <a:gd name="connsiteY1" fmla="*/ 74806 h 735206"/>
              <a:gd name="connsiteX2" fmla="*/ 4876800 w 8255000"/>
              <a:gd name="connsiteY2" fmla="*/ 87506 h 735206"/>
              <a:gd name="connsiteX3" fmla="*/ 8255000 w 8255000"/>
              <a:gd name="connsiteY3" fmla="*/ 735206 h 73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0" h="735206">
                <a:moveTo>
                  <a:pt x="0" y="722506"/>
                </a:moveTo>
                <a:cubicBezTo>
                  <a:pt x="222250" y="451572"/>
                  <a:pt x="444500" y="180639"/>
                  <a:pt x="1257300" y="74806"/>
                </a:cubicBezTo>
                <a:cubicBezTo>
                  <a:pt x="2070100" y="-31027"/>
                  <a:pt x="3710517" y="-22561"/>
                  <a:pt x="4876800" y="87506"/>
                </a:cubicBezTo>
                <a:cubicBezTo>
                  <a:pt x="6043083" y="197573"/>
                  <a:pt x="7149041" y="466389"/>
                  <a:pt x="8255000" y="735206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739900" y="4851400"/>
            <a:ext cx="8293100" cy="699007"/>
          </a:xfrm>
          <a:custGeom>
            <a:avLst/>
            <a:gdLst>
              <a:gd name="connsiteX0" fmla="*/ 0 w 8293100"/>
              <a:gd name="connsiteY0" fmla="*/ 88900 h 699007"/>
              <a:gd name="connsiteX1" fmla="*/ 2933700 w 8293100"/>
              <a:gd name="connsiteY1" fmla="*/ 698500 h 699007"/>
              <a:gd name="connsiteX2" fmla="*/ 8293100 w 8293100"/>
              <a:gd name="connsiteY2" fmla="*/ 0 h 69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100" h="699007">
                <a:moveTo>
                  <a:pt x="0" y="88900"/>
                </a:moveTo>
                <a:cubicBezTo>
                  <a:pt x="775758" y="401108"/>
                  <a:pt x="1551517" y="713317"/>
                  <a:pt x="2933700" y="698500"/>
                </a:cubicBezTo>
                <a:cubicBezTo>
                  <a:pt x="4315883" y="683683"/>
                  <a:pt x="6304491" y="341841"/>
                  <a:pt x="8293100" y="0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76850" y="15430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38750" y="54810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0-&gt;1-&gt;2-&gt;8,9,10-&gt;3-&gt;4-&gt;5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基本型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可知</a:t>
            </a:r>
            <a:r>
              <a:rPr lang="en-US" altLang="zh-CN" dirty="0" smtClean="0">
                <a:solidFill>
                  <a:srgbClr val="FF0000"/>
                </a:solidFill>
              </a:rPr>
              <a:t>: 6, 8, 10, 10</a:t>
            </a:r>
            <a:r>
              <a:rPr lang="zh-CN" altLang="en-US" dirty="0" smtClean="0">
                <a:solidFill>
                  <a:srgbClr val="FF0000"/>
                </a:solidFill>
              </a:rPr>
              <a:t>为关键重复结点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648865" y="80167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段路径重复</a:t>
            </a:r>
            <a:endParaRPr lang="en-US" altLang="zh-CN" dirty="0" smtClean="0"/>
          </a:p>
        </p:txBody>
      </p:sp>
      <p:sp>
        <p:nvSpPr>
          <p:cNvPr id="35" name="任意多边形 34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8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 smtClean="0">
                <a:latin typeface="+mj-ea"/>
                <a:ea typeface="+mj-ea"/>
              </a:rPr>
              <a:t>1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6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0-&gt;1-&gt;2-&gt;8,9,10,11,12-&gt;3-&gt;4-&gt;5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790700" y="1893694"/>
            <a:ext cx="8255000" cy="735206"/>
          </a:xfrm>
          <a:custGeom>
            <a:avLst/>
            <a:gdLst>
              <a:gd name="connsiteX0" fmla="*/ 0 w 8255000"/>
              <a:gd name="connsiteY0" fmla="*/ 722506 h 735206"/>
              <a:gd name="connsiteX1" fmla="*/ 1257300 w 8255000"/>
              <a:gd name="connsiteY1" fmla="*/ 74806 h 735206"/>
              <a:gd name="connsiteX2" fmla="*/ 4876800 w 8255000"/>
              <a:gd name="connsiteY2" fmla="*/ 87506 h 735206"/>
              <a:gd name="connsiteX3" fmla="*/ 8255000 w 8255000"/>
              <a:gd name="connsiteY3" fmla="*/ 735206 h 73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0" h="735206">
                <a:moveTo>
                  <a:pt x="0" y="722506"/>
                </a:moveTo>
                <a:cubicBezTo>
                  <a:pt x="222250" y="451572"/>
                  <a:pt x="444500" y="180639"/>
                  <a:pt x="1257300" y="74806"/>
                </a:cubicBezTo>
                <a:cubicBezTo>
                  <a:pt x="2070100" y="-31027"/>
                  <a:pt x="3710517" y="-22561"/>
                  <a:pt x="4876800" y="87506"/>
                </a:cubicBezTo>
                <a:cubicBezTo>
                  <a:pt x="6043083" y="197573"/>
                  <a:pt x="7149041" y="466389"/>
                  <a:pt x="8255000" y="735206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276850" y="15430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962400" y="44543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5" name="直接箭头连接符 4"/>
          <p:cNvCxnSpPr>
            <a:stCxn id="38" idx="6"/>
            <a:endCxn id="15" idx="2"/>
          </p:cNvCxnSpPr>
          <p:nvPr/>
        </p:nvCxnSpPr>
        <p:spPr>
          <a:xfrm>
            <a:off x="1879600" y="4709067"/>
            <a:ext cx="4900366" cy="2116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1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>
                <a:latin typeface="+mj-ea"/>
                <a:ea typeface="+mj-ea"/>
              </a:rPr>
              <a:t>2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8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</a:t>
            </a:r>
            <a:r>
              <a:rPr lang="zh-CN" altLang="en-US" dirty="0" smtClean="0"/>
              <a:t>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0-&gt;1-&gt;2-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11,12</a:t>
            </a:r>
            <a:r>
              <a:rPr lang="en-US" altLang="zh-CN" dirty="0" smtClean="0"/>
              <a:t>-&gt;</a:t>
            </a:r>
            <a:r>
              <a:rPr lang="en-US" altLang="zh-CN" dirty="0" smtClean="0"/>
              <a:t>3-&gt;</a:t>
            </a:r>
            <a:r>
              <a:rPr lang="en-US" altLang="zh-CN" dirty="0" smtClean="0"/>
              <a:t>4-&gt;6, 7, 8, 9, 10-&gt;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790700" y="1893694"/>
            <a:ext cx="8255000" cy="735206"/>
          </a:xfrm>
          <a:custGeom>
            <a:avLst/>
            <a:gdLst>
              <a:gd name="connsiteX0" fmla="*/ 0 w 8255000"/>
              <a:gd name="connsiteY0" fmla="*/ 722506 h 735206"/>
              <a:gd name="connsiteX1" fmla="*/ 1257300 w 8255000"/>
              <a:gd name="connsiteY1" fmla="*/ 74806 h 735206"/>
              <a:gd name="connsiteX2" fmla="*/ 4876800 w 8255000"/>
              <a:gd name="connsiteY2" fmla="*/ 87506 h 735206"/>
              <a:gd name="connsiteX3" fmla="*/ 8255000 w 8255000"/>
              <a:gd name="connsiteY3" fmla="*/ 735206 h 73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0" h="735206">
                <a:moveTo>
                  <a:pt x="0" y="722506"/>
                </a:moveTo>
                <a:cubicBezTo>
                  <a:pt x="222250" y="451572"/>
                  <a:pt x="444500" y="180639"/>
                  <a:pt x="1257300" y="74806"/>
                </a:cubicBezTo>
                <a:cubicBezTo>
                  <a:pt x="2070100" y="-31027"/>
                  <a:pt x="3710517" y="-22561"/>
                  <a:pt x="4876800" y="87506"/>
                </a:cubicBezTo>
                <a:cubicBezTo>
                  <a:pt x="6043083" y="197573"/>
                  <a:pt x="7149041" y="466389"/>
                  <a:pt x="8255000" y="735206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276850" y="15430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8" idx="6"/>
            <a:endCxn id="25" idx="3"/>
          </p:cNvCxnSpPr>
          <p:nvPr/>
        </p:nvCxnSpPr>
        <p:spPr>
          <a:xfrm flipV="1">
            <a:off x="1879600" y="3909947"/>
            <a:ext cx="3831735" cy="79912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5" idx="6"/>
            <a:endCxn id="29" idx="1"/>
          </p:cNvCxnSpPr>
          <p:nvPr/>
        </p:nvCxnSpPr>
        <p:spPr>
          <a:xfrm>
            <a:off x="4007765" y="2573324"/>
            <a:ext cx="3873705" cy="9990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54996" y="28202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6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12685" y="426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测试通过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>
                <a:latin typeface="+mj-ea"/>
                <a:ea typeface="+mj-ea"/>
              </a:rPr>
              <a:t>2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8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</a:t>
            </a:r>
            <a:r>
              <a:rPr lang="zh-CN" altLang="en-US" dirty="0" smtClean="0"/>
              <a:t>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0-&gt;1-&gt;2-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11,12</a:t>
            </a:r>
            <a:r>
              <a:rPr lang="en-US" altLang="zh-CN" dirty="0" smtClean="0"/>
              <a:t>-&gt;</a:t>
            </a:r>
            <a:r>
              <a:rPr lang="en-US" altLang="zh-CN" dirty="0" smtClean="0"/>
              <a:t>3-&gt;</a:t>
            </a:r>
            <a:r>
              <a:rPr lang="en-US" altLang="zh-CN" dirty="0" smtClean="0"/>
              <a:t>4-&gt;6, 7, 8, 9, 10-&gt;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8" idx="6"/>
            <a:endCxn id="25" idx="3"/>
          </p:cNvCxnSpPr>
          <p:nvPr/>
        </p:nvCxnSpPr>
        <p:spPr>
          <a:xfrm flipV="1">
            <a:off x="1879600" y="3909947"/>
            <a:ext cx="3831735" cy="79912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5" idx="6"/>
            <a:endCxn id="29" idx="1"/>
          </p:cNvCxnSpPr>
          <p:nvPr/>
        </p:nvCxnSpPr>
        <p:spPr>
          <a:xfrm>
            <a:off x="4007765" y="2573324"/>
            <a:ext cx="3873705" cy="9990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53645" y="26357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6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12685" y="426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7" name="直接箭头连接符 6"/>
          <p:cNvCxnSpPr>
            <a:stCxn id="20" idx="7"/>
            <a:endCxn id="33" idx="2"/>
          </p:cNvCxnSpPr>
          <p:nvPr/>
        </p:nvCxnSpPr>
        <p:spPr>
          <a:xfrm flipV="1">
            <a:off x="3940665" y="2807732"/>
            <a:ext cx="6013451" cy="7392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91066" y="27532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2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ules">
      <a:majorFont>
        <a:latin typeface="ADELE"/>
        <a:ea typeface="黑体"/>
        <a:cs typeface=""/>
      </a:majorFont>
      <a:minorFont>
        <a:latin typeface="Verdana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1074</Words>
  <Application>Microsoft Office PowerPoint</Application>
  <PresentationFormat>宽屏</PresentationFormat>
  <Paragraphs>260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宋体</vt:lpstr>
      <vt:lpstr>微软雅黑 Light</vt:lpstr>
      <vt:lpstr>ADELE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Huikang Yih</dc:creator>
  <cp:lastModifiedBy>Huikang Yih</cp:lastModifiedBy>
  <cp:revision>14</cp:revision>
  <dcterms:created xsi:type="dcterms:W3CDTF">2016-03-28T02:08:07Z</dcterms:created>
  <dcterms:modified xsi:type="dcterms:W3CDTF">2016-03-28T04:34:55Z</dcterms:modified>
</cp:coreProperties>
</file>