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2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8" d="100"/>
          <a:sy n="48" d="100"/>
        </p:scale>
        <p:origin x="6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Data%20set\modified%20imdb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Data%20set\modified%20imdb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Data%20set\modified%20imdb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Data%20set\modified%20imdb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AppData\Roaming\Microsoft\Excel\modified%20imdb%20(version%201).xlsb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D:\Trainity\Data%20set\modified%20imdb1.csv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D:\Trainity\Data%20set\modified%20imdb1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Sheet1!$E$2:$E$3</c:f>
              <c:strCache>
                <c:ptCount val="2"/>
                <c:pt idx="0">
                  <c:v>Dataset after cleaning</c:v>
                </c:pt>
                <c:pt idx="1">
                  <c:v>Original dataset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3747</c:v>
                </c:pt>
                <c:pt idx="1">
                  <c:v>5044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94-4203-89BD-683D80B4A4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4467151"/>
        <c:axId val="604458511"/>
      </c:barChart>
      <c:catAx>
        <c:axId val="604467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458511"/>
        <c:crosses val="autoZero"/>
        <c:auto val="1"/>
        <c:lblAlgn val="ctr"/>
        <c:lblOffset val="100"/>
        <c:noMultiLvlLbl val="0"/>
      </c:catAx>
      <c:valAx>
        <c:axId val="604458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No:</a:t>
                </a:r>
                <a:r>
                  <a:rPr lang="en-IN" baseline="0"/>
                  <a:t> of datasets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467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 vs budget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profit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Sheet2!$C$2:$C$31</c:f>
              <c:numCache>
                <c:formatCode>General</c:formatCode>
                <c:ptCount val="18"/>
                <c:pt idx="0">
                  <c:v>237000000</c:v>
                </c:pt>
                <c:pt idx="1">
                  <c:v>150000000</c:v>
                </c:pt>
                <c:pt idx="2">
                  <c:v>200000000</c:v>
                </c:pt>
                <c:pt idx="3">
                  <c:v>11000000</c:v>
                </c:pt>
                <c:pt idx="4">
                  <c:v>10500000</c:v>
                </c:pt>
                <c:pt idx="5">
                  <c:v>220000000</c:v>
                </c:pt>
                <c:pt idx="6">
                  <c:v>45000000</c:v>
                </c:pt>
                <c:pt idx="7">
                  <c:v>115000000</c:v>
                </c:pt>
                <c:pt idx="8">
                  <c:v>185000000</c:v>
                </c:pt>
                <c:pt idx="9">
                  <c:v>78000000</c:v>
                </c:pt>
                <c:pt idx="10">
                  <c:v>58000000</c:v>
                </c:pt>
                <c:pt idx="11">
                  <c:v>130000000</c:v>
                </c:pt>
                <c:pt idx="12">
                  <c:v>63000000</c:v>
                </c:pt>
                <c:pt idx="13">
                  <c:v>76000000</c:v>
                </c:pt>
                <c:pt idx="14">
                  <c:v>58800000</c:v>
                </c:pt>
                <c:pt idx="15">
                  <c:v>94000000</c:v>
                </c:pt>
                <c:pt idx="16">
                  <c:v>150000000</c:v>
                </c:pt>
                <c:pt idx="17">
                  <c:v>94000000</c:v>
                </c:pt>
              </c:numCache>
            </c:numRef>
          </c:xVal>
          <c:yVal>
            <c:numRef>
              <c:f>Sheet2!$D$2:$D$31</c:f>
              <c:numCache>
                <c:formatCode>General</c:formatCode>
                <c:ptCount val="18"/>
                <c:pt idx="0">
                  <c:v>523505847</c:v>
                </c:pt>
                <c:pt idx="1">
                  <c:v>502177271</c:v>
                </c:pt>
                <c:pt idx="2">
                  <c:v>458672302</c:v>
                </c:pt>
                <c:pt idx="3">
                  <c:v>449935665</c:v>
                </c:pt>
                <c:pt idx="4">
                  <c:v>424449459</c:v>
                </c:pt>
                <c:pt idx="5">
                  <c:v>403279547</c:v>
                </c:pt>
                <c:pt idx="6">
                  <c:v>377783777</c:v>
                </c:pt>
                <c:pt idx="7">
                  <c:v>359544677</c:v>
                </c:pt>
                <c:pt idx="8">
                  <c:v>348316061</c:v>
                </c:pt>
                <c:pt idx="9">
                  <c:v>329999255</c:v>
                </c:pt>
                <c:pt idx="10">
                  <c:v>305024263</c:v>
                </c:pt>
                <c:pt idx="11">
                  <c:v>294645577</c:v>
                </c:pt>
                <c:pt idx="12">
                  <c:v>293784000</c:v>
                </c:pt>
                <c:pt idx="13">
                  <c:v>292049635</c:v>
                </c:pt>
                <c:pt idx="14">
                  <c:v>291323553</c:v>
                </c:pt>
                <c:pt idx="15">
                  <c:v>286838870</c:v>
                </c:pt>
                <c:pt idx="16">
                  <c:v>286471036</c:v>
                </c:pt>
                <c:pt idx="17">
                  <c:v>283019252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2F9-4EB4-BF33-931CDDEF6E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5935679"/>
        <c:axId val="375936159"/>
      </c:scatterChart>
      <c:valAx>
        <c:axId val="3759356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budget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936159"/>
        <c:crosses val="autoZero"/>
        <c:crossBetween val="midCat"/>
      </c:valAx>
      <c:valAx>
        <c:axId val="37593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9356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 10 movies</a:t>
            </a:r>
            <a:r>
              <a:rPr lang="en-IN" baseline="0"/>
              <a:t> based on profit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Sheet2!$B$2:$B$18</c:f>
              <c:strCache>
                <c:ptCount val="10"/>
                <c:pt idx="0">
                  <c:v>Avatar</c:v>
                </c:pt>
                <c:pt idx="1">
                  <c:v>Jurassic World</c:v>
                </c:pt>
                <c:pt idx="2">
                  <c:v>Titanic</c:v>
                </c:pt>
                <c:pt idx="3">
                  <c:v>Star Wars: Episode IV - A New Hope</c:v>
                </c:pt>
                <c:pt idx="4">
                  <c:v>E.T. the Extra-Terrestrial</c:v>
                </c:pt>
                <c:pt idx="5">
                  <c:v>The Avengers</c:v>
                </c:pt>
                <c:pt idx="6">
                  <c:v>The Lion King</c:v>
                </c:pt>
                <c:pt idx="7">
                  <c:v>Star Wars: Episode I - The Phantom Menace</c:v>
                </c:pt>
                <c:pt idx="8">
                  <c:v>The Dark Knight</c:v>
                </c:pt>
                <c:pt idx="9">
                  <c:v>The Hunger Games</c:v>
                </c:pt>
              </c:strCache>
            </c:strRef>
          </c:cat>
          <c:val>
            <c:numRef>
              <c:f>Sheet2!$D$2:$D$18</c:f>
              <c:numCache>
                <c:formatCode>General</c:formatCode>
                <c:ptCount val="10"/>
                <c:pt idx="0">
                  <c:v>523505847</c:v>
                </c:pt>
                <c:pt idx="1">
                  <c:v>502177271</c:v>
                </c:pt>
                <c:pt idx="2">
                  <c:v>458672302</c:v>
                </c:pt>
                <c:pt idx="3">
                  <c:v>449935665</c:v>
                </c:pt>
                <c:pt idx="4">
                  <c:v>424449459</c:v>
                </c:pt>
                <c:pt idx="5">
                  <c:v>403279547</c:v>
                </c:pt>
                <c:pt idx="6">
                  <c:v>377783777</c:v>
                </c:pt>
                <c:pt idx="7">
                  <c:v>359544677</c:v>
                </c:pt>
                <c:pt idx="8">
                  <c:v>348316061</c:v>
                </c:pt>
                <c:pt idx="9">
                  <c:v>329999255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A2-4DA3-BF09-AC804E9C36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8983263"/>
        <c:axId val="78979903"/>
      </c:barChart>
      <c:catAx>
        <c:axId val="789832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79903"/>
        <c:crosses val="autoZero"/>
        <c:auto val="1"/>
        <c:lblAlgn val="ctr"/>
        <c:lblOffset val="100"/>
        <c:noMultiLvlLbl val="0"/>
      </c:catAx>
      <c:valAx>
        <c:axId val="789799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83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MEAN_IMDB_SCORE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Sheet4!$A$2:$A$72</c:f>
              <c:strCache>
                <c:ptCount val="13"/>
                <c:pt idx="0">
                  <c:v>Akira Kurosawa</c:v>
                </c:pt>
                <c:pt idx="1">
                  <c:v>Charles Chaplin</c:v>
                </c:pt>
                <c:pt idx="2">
                  <c:v>Tony Kaye</c:v>
                </c:pt>
                <c:pt idx="3">
                  <c:v>Alfred Hitchcock</c:v>
                </c:pt>
                <c:pt idx="4">
                  <c:v>Christopher Nolan</c:v>
                </c:pt>
                <c:pt idx="5">
                  <c:v>Damien Chazelle</c:v>
                </c:pt>
                <c:pt idx="6">
                  <c:v>Majid Majidi</c:v>
                </c:pt>
                <c:pt idx="7">
                  <c:v>Quentin Tarantino</c:v>
                </c:pt>
                <c:pt idx="8">
                  <c:v>Ron Fricke</c:v>
                </c:pt>
                <c:pt idx="9">
                  <c:v>Asghar Farhadi</c:v>
                </c:pt>
                <c:pt idx="10">
                  <c:v>Mel Gibson</c:v>
                </c:pt>
                <c:pt idx="11">
                  <c:v>Richard Marquand</c:v>
                </c:pt>
                <c:pt idx="12">
                  <c:v>Sergio Leone</c:v>
                </c:pt>
              </c:strCache>
            </c:strRef>
          </c:cat>
          <c:val>
            <c:numRef>
              <c:f>Sheet4!$B$2:$B$72</c:f>
              <c:numCache>
                <c:formatCode>General</c:formatCode>
                <c:ptCount val="13"/>
                <c:pt idx="0">
                  <c:v>8.6999999999999993</c:v>
                </c:pt>
                <c:pt idx="1">
                  <c:v>8.6</c:v>
                </c:pt>
                <c:pt idx="2">
                  <c:v>8.6</c:v>
                </c:pt>
                <c:pt idx="3">
                  <c:v>8.5</c:v>
                </c:pt>
                <c:pt idx="4">
                  <c:v>8.5</c:v>
                </c:pt>
                <c:pt idx="5">
                  <c:v>8.5</c:v>
                </c:pt>
                <c:pt idx="6">
                  <c:v>8.5</c:v>
                </c:pt>
                <c:pt idx="7">
                  <c:v>8.5</c:v>
                </c:pt>
                <c:pt idx="8">
                  <c:v>8.5</c:v>
                </c:pt>
                <c:pt idx="9">
                  <c:v>8.4</c:v>
                </c:pt>
                <c:pt idx="10">
                  <c:v>8.4</c:v>
                </c:pt>
                <c:pt idx="11">
                  <c:v>8.4</c:v>
                </c:pt>
                <c:pt idx="12">
                  <c:v>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EE-42DB-BB9F-3E5EA41C586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4382191"/>
        <c:axId val="604361071"/>
      </c:barChart>
      <c:catAx>
        <c:axId val="6043821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361071"/>
        <c:crosses val="autoZero"/>
        <c:auto val="1"/>
        <c:lblAlgn val="ctr"/>
        <c:lblOffset val="100"/>
        <c:noMultiLvlLbl val="0"/>
      </c:catAx>
      <c:valAx>
        <c:axId val="6043610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imdb_score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382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Sheet5!$H$2</c:f>
              <c:strCache>
                <c:ptCount val="1"/>
                <c:pt idx="0">
                  <c:v>genres_count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Sheet5!$G$3:$G$17</c:f>
              <c:strCache>
                <c:ptCount val="15"/>
                <c:pt idx="0">
                  <c:v>Comedy|Drama|Romance</c:v>
                </c:pt>
                <c:pt idx="1">
                  <c:v>Drama</c:v>
                </c:pt>
                <c:pt idx="2">
                  <c:v>Comedy</c:v>
                </c:pt>
                <c:pt idx="3">
                  <c:v>Comedy|Drama</c:v>
                </c:pt>
                <c:pt idx="4">
                  <c:v>Comedy|Romance</c:v>
                </c:pt>
                <c:pt idx="5">
                  <c:v>Drama|Romance</c:v>
                </c:pt>
                <c:pt idx="6">
                  <c:v>Crime|Drama|Thriller</c:v>
                </c:pt>
                <c:pt idx="7">
                  <c:v>Action|Crime|Thriller</c:v>
                </c:pt>
                <c:pt idx="8">
                  <c:v>Action|Crime|Drama|Thriller</c:v>
                </c:pt>
                <c:pt idx="9">
                  <c:v>Action|Adventure|Sci-Fi</c:v>
                </c:pt>
                <c:pt idx="10">
                  <c:v>Action|Adventure|Thriller</c:v>
                </c:pt>
                <c:pt idx="11">
                  <c:v>Horror</c:v>
                </c:pt>
                <c:pt idx="12">
                  <c:v>Drama|Thriller</c:v>
                </c:pt>
                <c:pt idx="13">
                  <c:v>Crime|Drama</c:v>
                </c:pt>
                <c:pt idx="14">
                  <c:v>Crime|Drama|Mystery|Thriller</c:v>
                </c:pt>
              </c:strCache>
            </c:strRef>
          </c:cat>
          <c:val>
            <c:numRef>
              <c:f>Sheet5!$H$3:$H$17</c:f>
              <c:numCache>
                <c:formatCode>General</c:formatCode>
                <c:ptCount val="15"/>
                <c:pt idx="0">
                  <c:v>147</c:v>
                </c:pt>
                <c:pt idx="1">
                  <c:v>144</c:v>
                </c:pt>
                <c:pt idx="2">
                  <c:v>138</c:v>
                </c:pt>
                <c:pt idx="3">
                  <c:v>138</c:v>
                </c:pt>
                <c:pt idx="4">
                  <c:v>131</c:v>
                </c:pt>
                <c:pt idx="5">
                  <c:v>114</c:v>
                </c:pt>
                <c:pt idx="6">
                  <c:v>81</c:v>
                </c:pt>
                <c:pt idx="7">
                  <c:v>55</c:v>
                </c:pt>
                <c:pt idx="8">
                  <c:v>50</c:v>
                </c:pt>
                <c:pt idx="9">
                  <c:v>46</c:v>
                </c:pt>
                <c:pt idx="10">
                  <c:v>45</c:v>
                </c:pt>
                <c:pt idx="11">
                  <c:v>43</c:v>
                </c:pt>
                <c:pt idx="12">
                  <c:v>42</c:v>
                </c:pt>
                <c:pt idx="13">
                  <c:v>41</c:v>
                </c:pt>
                <c:pt idx="14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DB-44C1-A10D-C6ABD331C55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73104095"/>
        <c:axId val="373127615"/>
      </c:barChart>
      <c:catAx>
        <c:axId val="3731040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127615"/>
        <c:crosses val="autoZero"/>
        <c:auto val="1"/>
        <c:lblAlgn val="ctr"/>
        <c:lblOffset val="100"/>
        <c:noMultiLvlLbl val="0"/>
      </c:catAx>
      <c:valAx>
        <c:axId val="3731276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104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'modified imdb1'!$K$2:$K$5000</cx:f>
        <cx:lvl ptCount="3743">
          <cx:pt idx="0">Morgan Freeman</cx:pt>
          <cx:pt idx="1">Christian Bale</cx:pt>
          <cx:pt idx="2">Leonardo DiCaprio</cx:pt>
          <cx:pt idx="3">Brad Pitt</cx:pt>
          <cx:pt idx="4">Bruce Willis</cx:pt>
          <cx:pt idx="5">Tom Hanks</cx:pt>
          <cx:pt idx="6">Christopher Lee</cx:pt>
          <cx:pt idx="7">Keanu Reeves</cx:pt>
          <cx:pt idx="8">Orlando Bloom</cx:pt>
          <cx:pt idx="9">Al Pacino</cx:pt>
          <cx:pt idx="10">Tom Hardy</cx:pt>
          <cx:pt idx="11">Christopher Lee</cx:pt>
          <cx:pt idx="12">Morgan Freeman</cx:pt>
          <cx:pt idx="13">Chris Hemsworth</cx:pt>
          <cx:pt idx="14">Djimon Hounsou</cx:pt>
          <cx:pt idx="15">Christian Bale</cx:pt>
          <cx:pt idx="16">Leonardo DiCaprio</cx:pt>
          <cx:pt idx="17">Matthew McConaughey</cx:pt>
          <cx:pt idx="18">Harrison Ford</cx:pt>
          <cx:pt idx="19">Anthony Hopkins</cx:pt>
          <cx:pt idx="20">CCH Pounder</cx:pt>
          <cx:pt idx="21">Michael Fassbender</cx:pt>
          <cx:pt idx="22">Tom Hanks</cx:pt>
          <cx:pt idx="23">Leonardo DiCaprio</cx:pt>
          <cx:pt idx="24">Liam Neeson</cx:pt>
          <cx:pt idx="25">Callum Rennie</cx:pt>
          <cx:pt idx="26">Christian Bale</cx:pt>
          <cx:pt idx="27">Harrison Ford</cx:pt>
          <cx:pt idx="28">Kevin Spacey</cx:pt>
          <cx:pt idx="29">Johnny Depp</cx:pt>
          <cx:pt idx="30">Leonardo DiCaprio</cx:pt>
          <cx:pt idx="31">Natalie Portman</cx:pt>
          <cx:pt idx="32">Robert De Niro</cx:pt>
          <cx:pt idx="33">Leonardo DiCaprio</cx:pt>
          <cx:pt idx="34">Tom Hanks</cx:pt>
          <cx:pt idx="35">Ethan Suplee</cx:pt>
          <cx:pt idx="36">Leonardo DiCaprio</cx:pt>
          <cx:pt idx="37">Joe Morton</cx:pt>
          <cx:pt idx="38">Kevin Spacey</cx:pt>
          <cx:pt idx="39">Mhairi Calvey</cx:pt>
          <cx:pt idx="40">David Carradine</cx:pt>
          <cx:pt idx="41">Lea Thompson</cx:pt>
          <cx:pt idx="42">Robert De Niro</cx:pt>
          <cx:pt idx="43">John Ratzenberger</cx:pt>
          <cx:pt idx="44">Bruce Willis</cx:pt>
          <cx:pt idx="45">Jennifer Lawrence</cx:pt>
          <cx:pt idx="46">Robert Downey Jr.</cx:pt>
          <cx:pt idx="47">Alexander Gould</cx:pt>
          <cx:pt idx="48">Bradley Cooper</cx:pt>
          <cx:pt idx="49">Harrison Ford</cx:pt>
          <cx:pt idx="50">Scatman Crothers</cx:pt>
          <cx:pt idx="51">Natascha McElhone</cx:pt>
          <cx:pt idx="52">Kate Winslet</cx:pt>
          <cx:pt idx="53">John Ratzenberger</cx:pt>
          <cx:pt idx="54">Quentin Tarantino</cx:pt>
          <cx:pt idx="55">Harrison Ford</cx:pt>
          <cx:pt idx="56">Rosario Dawson</cx:pt>
          <cx:pt idx="57">Matthew Broderick</cx:pt>
          <cx:pt idx="58">Anil Kapoor</cx:pt>
          <cx:pt idx="59">Aidan Turner</cx:pt>
          <cx:pt idx="60">Tom Hanks</cx:pt>
          <cx:pt idx="61">Wayne Knight</cx:pt>
          <cx:pt idx="62">Kelly Macdonald</cx:pt>
          <cx:pt idx="63">Adam Goldberg</cx:pt>
          <cx:pt idx="64">Gerard Butler</cx:pt>
          <cx:pt idx="65">Robin Williams</cx:pt>
          <cx:pt idx="66">Jason Statham</cx:pt>
          <cx:pt idx="67">Michael Biehn</cx:pt>
          <cx:pt idx="68">Alan Rickman</cx:pt>
          <cx:pt idx="69">Steve Buscemi</cx:pt>
          <cx:pt idx="70">Bradley Cooper</cx:pt>
          <cx:pt idx="71">Phaldut Sharma</cx:pt>
          <cx:pt idx="72">Jake Gyllenhaal</cx:pt>
          <cx:pt idx="73">Ellen Burstyn</cx:pt>
          <cx:pt idx="74">Patrick Fugit</cx:pt>
          <cx:pt idx="75">Tom Skerritt</cx:pt>
          <cx:pt idx="76">Clint Eastwood</cx:pt>
          <cx:pt idx="77">Robert Downey Jr.</cx:pt>
          <cx:pt idx="78">Tom Hardy</cx:pt>
          <cx:pt idx="79">Natalie Portman</cx:pt>
          <cx:pt idx="80">Henry Cavill</cx:pt>
          <cx:pt idx="81">Tom Hanks</cx:pt>
          <cx:pt idx="82">J.K. Simmons</cx:pt>
          <cx:pt idx="83">Al Pacino</cx:pt>
          <cx:pt idx="84">Philip Seymour Hoffman</cx:pt>
          <cx:pt idx="85">Chris Hemsworth</cx:pt>
          <cx:pt idx="86">Natalie Portman</cx:pt>
          <cx:pt idx="87">Mathieu Kassovitz</cx:pt>
          <cx:pt idx="88">Jennifer Lawrence</cx:pt>
          <cx:pt idx="89">Alice Braga</cx:pt>
          <cx:pt idx="90">Sharlto Copley</cx:pt>
          <cx:pt idx="91">Will Smith</cx:pt>
          <cx:pt idx="92">Leonardo DiCaprio</cx:pt>
          <cx:pt idx="93">Robert Downey Jr.</cx:pt>
          <cx:pt idx="94">Albert Finney</cx:pt>
          <cx:pt idx="95">Johnny Depp</cx:pt>
          <cx:pt idx="96">Albert Finney</cx:pt>
          <cx:pt idx="97">Natalie Portman</cx:pt>
          <cx:pt idx="98">Jennifer Lawrence</cx:pt>
          <cx:pt idx="99">Harrison Ford</cx:pt>
          <cx:pt idx="100">Jennifer Lawrence</cx:pt>
          <cx:pt idx="101">Zack Ward</cx:pt>
          <cx:pt idx="102">Vivica A. Fox</cx:pt>
          <cx:pt idx="103">Chris Evans</cx:pt>
          <cx:pt idx="104">Chris Hemsworth</cx:pt>
          <cx:pt idx="105">Colin Firth</cx:pt>
          <cx:pt idx="106">Clint Eastwood</cx:pt>
          <cx:pt idx="107">Jennifer Lawrence</cx:pt>
          <cx:pt idx="108">Emilia Fox</cx:pt>
          <cx:pt idx="109">Scarlett Johansson</cx:pt>
          <cx:pt idx="110">Matt Damon</cx:pt>
          <cx:pt idx="111">Michael Biehn</cx:pt>
          <cx:pt idx="112">Gerard Butler</cx:pt>
          <cx:pt idx="113">Liam Neeson</cx:pt>
          <cx:pt idx="114">Aidan Turner</cx:pt>
          <cx:pt idx="115">Clint Eastwood</cx:pt>
          <cx:pt idx="116">Andrew Garfield</cx:pt>
          <cx:pt idx="117">Holly Hunter</cx:pt>
          <cx:pt idx="118">Ryan Reynolds</cx:pt>
          <cx:pt idx="119">Robert Downey Jr.</cx:pt>
          <cx:pt idx="120">Bill Murray</cx:pt>
          <cx:pt idx="121">Janeane Garofalo</cx:pt>
          <cx:pt idx="122">Matt Damon</cx:pt>
          <cx:pt idx="123">Mila Kunis</cx:pt>
          <cx:pt idx="124">Johnny Depp</cx:pt>
          <cx:pt idx="125">Eva Green</cx:pt>
          <cx:pt idx="126">Eva Green</cx:pt>
          <cx:pt idx="127">Kelly Macdonald</cx:pt>
          <cx:pt idx="128">Benedict Cumberbatch</cx:pt>
          <cx:pt idx="129">Ivana Baquero</cx:pt>
          <cx:pt idx="130">Kathleen Freeman</cx:pt>
          <cx:pt idx="131">Peter Capaldi</cx:pt>
          <cx:pt idx="132">Natalie Portman</cx:pt>
          <cx:pt idx="133">Chris Hemsworth</cx:pt>
          <cx:pt idx="134">Harrison Ford</cx:pt>
          <cx:pt idx="135">Brad Pitt</cx:pt>
          <cx:pt idx="136">Michael Fassbender</cx:pt>
          <cx:pt idx="137">Hugh Jackman</cx:pt>
          <cx:pt idx="138">Clea DuVall</cx:pt>
          <cx:pt idx="139">Emma Stone</cx:pt>
          <cx:pt idx="140">Harrison Ford</cx:pt>
          <cx:pt idx="141">Morgan Freeman</cx:pt>
          <cx:pt idx="142">Daniel Radcliffe</cx:pt>
          <cx:pt idx="143">Suraj Sharma</cx:pt>
          <cx:pt idx="144">QuvenzhanÃ© Wallis</cx:pt>
          <cx:pt idx="145">Bill Murray</cx:pt>
          <cx:pt idx="146">Elizabeth McGovern</cx:pt>
          <cx:pt idx="147">Tom Cruise</cx:pt>
          <cx:pt idx="148">Ryan Gosling</cx:pt>
          <cx:pt idx="149">Will Smith</cx:pt>
          <cx:pt idx="150">Joseph Gordon-Levitt</cx:pt>
          <cx:pt idx="151">Keir Dullea</cx:pt>
          <cx:pt idx="152">Kristen Stewart</cx:pt>
          <cx:pt idx="153">Emma Stone</cx:pt>
          <cx:pt idx="154">Janet Leigh</cx:pt>
          <cx:pt idx="155">Steve Bastoni</cx:pt>
          <cx:pt idx="156">Josh Gad</cx:pt>
          <cx:pt idx="157">Bryce Dallas Howard</cx:pt>
          <cx:pt idx="158">Bunta Sugawara</cx:pt>
          <cx:pt idx="159">Jason Statham</cx:pt>
          <cx:pt idx="160">J.K. Simmons</cx:pt>
          <cx:pt idx="161">J.K. Simmons</cx:pt>
          <cx:pt idx="162">Kevin Spacey</cx:pt>
          <cx:pt idx="163">Chris Hemsworth</cx:pt>
          <cx:pt idx="164">Roy Scheider</cx:pt>
          <cx:pt idx="165">J.K. Simmons</cx:pt>
          <cx:pt idx="166">Channing Tatum</cx:pt>
          <cx:pt idx="167">Matt Damon</cx:pt>
          <cx:pt idx="168">Leonardo DiCaprio</cx:pt>
          <cx:pt idx="169">Hugh Jackman</cx:pt>
          <cx:pt idx="170">James Franco</cx:pt>
          <cx:pt idx="171">Will Smith</cx:pt>
          <cx:pt idx="172">Brad Pitt</cx:pt>
          <cx:pt idx="173">Leonardo DiCaprio</cx:pt>
          <cx:pt idx="174">Tom Cruise</cx:pt>
          <cx:pt idx="175">J.K. Simmons</cx:pt>
          <cx:pt idx="176">Ryan Gosling</cx:pt>
          <cx:pt idx="177">Peter Serafinowicz</cx:pt>
          <cx:pt idx="178">Benedict Cumberbatch</cx:pt>
          <cx:pt idx="179">Emma Stone</cx:pt>
          <cx:pt idx="180">Tom Hanks</cx:pt>
          <cx:pt idx="181">Matt Frewer</cx:pt>
          <cx:pt idx="182">Will Smith</cx:pt>
          <cx:pt idx="183">Daniel Radcliffe</cx:pt>
          <cx:pt idx="184">Morgan Freeman</cx:pt>
          <cx:pt idx="185">Emma Stone</cx:pt>
          <cx:pt idx="186">Steve Carell</cx:pt>
          <cx:pt idx="187">Tom Hanks</cx:pt>
          <cx:pt idx="188">Robert Pattinson</cx:pt>
          <cx:pt idx="189">Tom Cruise</cx:pt>
          <cx:pt idx="190">Hugh Jackman</cx:pt>
          <cx:pt idx="191">Hugh Jackman</cx:pt>
          <cx:pt idx="192">J.K. Simmons</cx:pt>
          <cx:pt idx="193">J.K. Simmons</cx:pt>
          <cx:pt idx="194">Daniel Radcliffe</cx:pt>
          <cx:pt idx="195">Eric Idle</cx:pt>
          <cx:pt idx="196">Brad Pitt</cx:pt>
          <cx:pt idx="197">Charlie Hunnam</cx:pt>
          <cx:pt idx="198">Jake Gyllenhaal</cx:pt>
          <cx:pt idx="199">Joseph Gordon-Levitt</cx:pt>
          <cx:pt idx="200">Bradley Cooper</cx:pt>
          <cx:pt idx="201">Ryan Gosling</cx:pt>
          <cx:pt idx="202">Sylvester Stallone</cx:pt>
          <cx:pt idx="203">Jim Meskimen</cx:pt>
          <cx:pt idx="204">Henry Cavill</cx:pt>
          <cx:pt idx="205">Johnny Depp</cx:pt>
          <cx:pt idx="206">Tom Cruise</cx:pt>
          <cx:pt idx="207">Essie Davis</cx:pt>
          <cx:pt idx="208">Leonardo DiCaprio</cx:pt>
          <cx:pt idx="209">Leonardo DiCaprio</cx:pt>
          <cx:pt idx="210">Hugh Jackman</cx:pt>
          <cx:pt idx="211">Charlie Hunnam</cx:pt>
          <cx:pt idx="212">Don Cheadle</cx:pt>
          <cx:pt idx="213">Jennifer Lawrence</cx:pt>
          <cx:pt idx="214">Johnny Depp</cx:pt>
          <cx:pt idx="215">Logan Lerman</cx:pt>
          <cx:pt idx="216">Christian Bale</cx:pt>
          <cx:pt idx="217">Min-sik Choi</cx:pt>
          <cx:pt idx="218">Steve Carell</cx:pt>
          <cx:pt idx="219">Robert Pattinson</cx:pt>
          <cx:pt idx="220">Scarlett Johansson</cx:pt>
          <cx:pt idx="221">Aidan Turner</cx:pt>
          <cx:pt idx="222">Kevin Spacey</cx:pt>
          <cx:pt idx="223">Bill Bailey</cx:pt>
          <cx:pt idx="224">Logan Lerman</cx:pt>
          <cx:pt idx="225">Steve Buscemi</cx:pt>
          <cx:pt idx="226">Brad Pitt</cx:pt>
          <cx:pt idx="227">Matt Damon</cx:pt>
          <cx:pt idx="228">Kristen Stewart</cx:pt>
          <cx:pt idx="229">Kristen Stewart</cx:pt>
          <cx:pt idx="230">Amy Poehler</cx:pt>
          <cx:pt idx="231">Will Smith</cx:pt>
          <cx:pt idx="232">Milla Jovovich</cx:pt>
          <cx:pt idx="233">Kate Winslet</cx:pt>
          <cx:pt idx="234">Lea Thompson</cx:pt>
          <cx:pt idx="235">Robert Downey Jr.</cx:pt>
          <cx:pt idx="236">John Doman</cx:pt>
          <cx:pt idx="237">Will Smith</cx:pt>
          <cx:pt idx="238">Matt Damon</cx:pt>
          <cx:pt idx="239">Bruce Willis</cx:pt>
          <cx:pt idx="240">Tom Cruise</cx:pt>
          <cx:pt idx="241">Harrison Ford</cx:pt>
          <cx:pt idx="242">Robert De Niro</cx:pt>
          <cx:pt idx="243">Jake Gyllenhaal</cx:pt>
          <cx:pt idx="244">Tom Hardy</cx:pt>
          <cx:pt idx="245">Jeremy Renner</cx:pt>
          <cx:pt idx="246">Giancarlo Giannini</cx:pt>
          <cx:pt idx="247">Robin Wright</cx:pt>
          <cx:pt idx="248">Harrison Ford</cx:pt>
          <cx:pt idx="249">Goran Visnjic</cx:pt>
          <cx:pt idx="250">Hugh Jackman</cx:pt>
          <cx:pt idx="251">Scarlett Johansson</cx:pt>
          <cx:pt idx="252">Matthew McConaughey</cx:pt>
          <cx:pt idx="253">Ty Burrell</cx:pt>
          <cx:pt idx="254">Glenn Morshower</cx:pt>
          <cx:pt idx="255">Bradley Cooper</cx:pt>
          <cx:pt idx="256">Denzel Washington</cx:pt>
          <cx:pt idx="257">Tom Hanks</cx:pt>
          <cx:pt idx="258">Glenn Morshower</cx:pt>
          <cx:pt idx="259">Bruce Willis</cx:pt>
          <cx:pt idx="260">Alan Rickman</cx:pt>
          <cx:pt idx="261">Scarlett Johansson</cx:pt>
          <cx:pt idx="262">Emma Stone</cx:pt>
          <cx:pt idx="263">Johnny Depp</cx:pt>
          <cx:pt idx="264">Emma Stone</cx:pt>
          <cx:pt idx="265">Colin Firth</cx:pt>
          <cx:pt idx="266">Gary Oldman</cx:pt>
          <cx:pt idx="267">Tom Cruise</cx:pt>
          <cx:pt idx="268">Laura-Leigh</cx:pt>
          <cx:pt idx="269">Naomi Watts</cx:pt>
          <cx:pt idx="270">Naomi Watts</cx:pt>
          <cx:pt idx="271">Naomi Watts</cx:pt>
          <cx:pt idx="272">Alyson Hannigan</cx:pt>
          <cx:pt idx="273">Rupert Everett</cx:pt>
          <cx:pt idx="274">Tom Hanks</cx:pt>
          <cx:pt idx="275">Leonardo DiCaprio</cx:pt>
          <cx:pt idx="276">Judy Greer</cx:pt>
          <cx:pt idx="277">Steve Carell</cx:pt>
          <cx:pt idx="278">Chris Hemsworth</cx:pt>
          <cx:pt idx="279">Macaulay Culkin</cx:pt>
          <cx:pt idx="280">Ki Hong Lee</cx:pt>
          <cx:pt idx="281">Channing Tatum</cx:pt>
          <cx:pt idx="282">Elizabeth Berrington</cx:pt>
          <cx:pt idx="283">Robert Downey Jr.</cx:pt>
          <cx:pt idx="284">Angelina Jolie Pitt</cx:pt>
          <cx:pt idx="285">Johnny Depp</cx:pt>
          <cx:pt idx="286">Johnny Depp</cx:pt>
          <cx:pt idx="287">Denzel Washington</cx:pt>
          <cx:pt idx="288">Nick Stahl</cx:pt>
          <cx:pt idx="289">Jennifer Lawrence</cx:pt>
          <cx:pt idx="290">Matt Bomer</cx:pt>
          <cx:pt idx="291">Tom Hanks</cx:pt>
          <cx:pt idx="292">Brad Pitt</cx:pt>
          <cx:pt idx="293">Robert Downey Jr.</cx:pt>
          <cx:pt idx="294">Kurt Fuller</cx:pt>
          <cx:pt idx="295">Tom Cruise</cx:pt>
          <cx:pt idx="296">Mackenzie Foy</cx:pt>
          <cx:pt idx="297">Angelina Jolie Pitt</cx:pt>
          <cx:pt idx="298">Bruce Willis</cx:pt>
          <cx:pt idx="299">Michael Emerson</cx:pt>
          <cx:pt idx="300">Harold Ramis</cx:pt>
          <cx:pt idx="301">Noah Huntley</cx:pt>
          <cx:pt idx="302">Luenell</cx:pt>
          <cx:pt idx="303">Morgan Freeman</cx:pt>
          <cx:pt idx="304">Mike Vogel</cx:pt>
          <cx:pt idx="305">Rufus Sewell</cx:pt>
          <cx:pt idx="306">Brad Garrett</cx:pt>
          <cx:pt idx="307">Robin Wright</cx:pt>
          <cx:pt idx="308">Tom Cruise</cx:pt>
          <cx:pt idx="309">Jake Gyllenhaal</cx:pt>
          <cx:pt idx="310">Ioan Gruffudd</cx:pt>
          <cx:pt idx="311">Margaret Hamilton</cx:pt>
          <cx:pt idx="312">Johnny Depp</cx:pt>
          <cx:pt idx="313">Shane Black</cx:pt>
          <cx:pt idx="314">Elina Alminas</cx:pt>
          <cx:pt idx="315">Lauren Holly</cx:pt>
          <cx:pt idx="316">Joel Courtney</cx:pt>
          <cx:pt idx="317">Steve Carell</cx:pt>
          <cx:pt idx="318">Jim Broadbent</cx:pt>
          <cx:pt idx="319">Meryl Streep</cx:pt>
          <cx:pt idx="320">Christian Bale</cx:pt>
          <cx:pt idx="321">Jason Statham</cx:pt>
          <cx:pt idx="322">Brad Pitt</cx:pt>
          <cx:pt idx="323">Tom Hanks</cx:pt>
          <cx:pt idx="324">Paul Walker</cx:pt>
          <cx:pt idx="325">Ellen Burstyn</cx:pt>
          <cx:pt idx="326">Nicolas Cage</cx:pt>
          <cx:pt idx="327">Philip Seymour Hoffman</cx:pt>
          <cx:pt idx="328">Lea Thompson</cx:pt>
          <cx:pt idx="329">Oliver Platt</cx:pt>
          <cx:pt idx="330">Henry Thomas</cx:pt>
          <cx:pt idx="331">Christian Bale</cx:pt>
          <cx:pt idx="332">Jeremy Renner</cx:pt>
          <cx:pt idx="333">James Franco</cx:pt>
          <cx:pt idx="334">Damon Wayans Jr.</cx:pt>
          <cx:pt idx="335">Ariana Richards</cx:pt>
          <cx:pt idx="336">Jason Statham</cx:pt>
          <cx:pt idx="337">Clint Eastwood</cx:pt>
          <cx:pt idx="338">Robin Williams</cx:pt>
          <cx:pt idx="339">Chris Hemsworth</cx:pt>
          <cx:pt idx="340">Emma Stone</cx:pt>
          <cx:pt idx="341">Christian Bale</cx:pt>
          <cx:pt idx="342">Christoph Waltz</cx:pt>
          <cx:pt idx="343">Anna Kendrick</cx:pt>
          <cx:pt idx="344">Kelly Macdonald</cx:pt>
          <cx:pt idx="345">Denzel Washington</cx:pt>
          <cx:pt idx="346">Craig Stark</cx:pt>
          <cx:pt idx="347">Robert Downey Jr.</cx:pt>
          <cx:pt idx="348">Robert Downey Jr.</cx:pt>
          <cx:pt idx="349">Jack McBrayer</cx:pt>
          <cx:pt idx="350">Paul Walker</cx:pt>
          <cx:pt idx="351">Paul Walker</cx:pt>
          <cx:pt idx="352">Marshall Bell</cx:pt>
          <cx:pt idx="353">Bradley Cooper</cx:pt>
          <cx:pt idx="354">Rory Culkin</cx:pt>
          <cx:pt idx="355">Jeffrey Jones</cx:pt>
          <cx:pt idx="356">Joseph Gordon-Levitt</cx:pt>
          <cx:pt idx="357">J.K. Simmons</cx:pt>
          <cx:pt idx="358">Mila Kunis</cx:pt>
          <cx:pt idx="359">Jason Statham</cx:pt>
          <cx:pt idx="360">Will Smith</cx:pt>
          <cx:pt idx="361">Bruce Willis</cx:pt>
          <cx:pt idx="362">Michael Gough</cx:pt>
          <cx:pt idx="363">Fionnula Flanagan</cx:pt>
          <cx:pt idx="364">Will Smith</cx:pt>
          <cx:pt idx="365">Al Pacino</cx:pt>
          <cx:pt idx="366">Darcy Donavan</cx:pt>
          <cx:pt idx="367">Jada Pinkett Smith</cx:pt>
          <cx:pt idx="368">Denzel Washington</cx:pt>
          <cx:pt idx="369">Adam Sandler</cx:pt>
          <cx:pt idx="370">Ellar Coltrane</cx:pt>
          <cx:pt idx="371">Peter Greene</cx:pt>
          <cx:pt idx="372">Eddie Redmayne</cx:pt>
          <cx:pt idx="373">Don Cheadle</cx:pt>
          <cx:pt idx="374">Leonardo DiCaprio</cx:pt>
          <cx:pt idx="375">Jeff Bridges</cx:pt>
          <cx:pt idx="376">Jeff Bridges</cx:pt>
          <cx:pt idx="377">Denzel Washington</cx:pt>
          <cx:pt idx="378">John Ratzenberger</cx:pt>
          <cx:pt idx="379">Scarlett Johansson</cx:pt>
          <cx:pt idx="380">Scarlett Johansson</cx:pt>
          <cx:pt idx="381">Bruce Willis</cx:pt>
          <cx:pt idx="382">Bruce Willis</cx:pt>
          <cx:pt idx="383">Christian Bale</cx:pt>
          <cx:pt idx="384">Deborah Kara Unger</cx:pt>
          <cx:pt idx="385">Keanu Reeves</cx:pt>
          <cx:pt idx="386">Robin Williams</cx:pt>
          <cx:pt idx="387">Kevin Spacey</cx:pt>
          <cx:pt idx="388">Robert De Niro</cx:pt>
          <cx:pt idx="389">Jake Gyllenhaal</cx:pt>
          <cx:pt idx="390">Keanu Reeves</cx:pt>
          <cx:pt idx="391">Nicolas Cage</cx:pt>
          <cx:pt idx="392">Sebastian Koch</cx:pt>
          <cx:pt idx="393">Albert Brooks</cx:pt>
          <cx:pt idx="394">Channing Tatum</cx:pt>
          <cx:pt idx="395">Wilford Brimley</cx:pt>
          <cx:pt idx="396">Al Pacino</cx:pt>
          <cx:pt idx="397">Philip Seymour Hoffman</cx:pt>
          <cx:pt idx="398">Tate Donovan</cx:pt>
          <cx:pt idx="399">Nicolas Cage</cx:pt>
          <cx:pt idx="400">James Franco</cx:pt>
          <cx:pt idx="401">Hugh Jackman</cx:pt>
          <cx:pt idx="402">Willie Garson</cx:pt>
          <cx:pt idx="403">Jennifer Garner</cx:pt>
          <cx:pt idx="404">Angelina Jolie Pitt</cx:pt>
          <cx:pt idx="405">Mark Margolis</cx:pt>
          <cx:pt idx="406">Shailene Woodley</cx:pt>
          <cx:pt idx="407">J.K. Simmons</cx:pt>
          <cx:pt idx="408">Thomas Kretschmann</cx:pt>
          <cx:pt idx="409">Nicolas Cage</cx:pt>
          <cx:pt idx="410">Dwayne Johnson</cx:pt>
          <cx:pt idx="411">Sarah Silverman</cx:pt>
          <cx:pt idx="412">James Franco</cx:pt>
          <cx:pt idx="413">Jason Statham</cx:pt>
          <cx:pt idx="414">Morgan Freeman</cx:pt>
          <cx:pt idx="415">Adam Sandler</cx:pt>
          <cx:pt idx="416">Tina Fey</cx:pt>
          <cx:pt idx="417">Angelina Jolie Pitt</cx:pt>
          <cx:pt idx="418">ChloÃ« Grace Moretz</cx:pt>
          <cx:pt idx="419">Robin Wright</cx:pt>
          <cx:pt idx="420">Will Smith</cx:pt>
          <cx:pt idx="421">James Babson</cx:pt>
          <cx:pt idx="422">Hugh Jackman</cx:pt>
          <cx:pt idx="423">Brad Pitt</cx:pt>
          <cx:pt idx="424">Kristen Stewart</cx:pt>
          <cx:pt idx="425">Adam Baldwin</cx:pt>
          <cx:pt idx="426">Bingbing Li</cx:pt>
          <cx:pt idx="427">Tom Cruise</cx:pt>
          <cx:pt idx="428">Patton Oswalt</cx:pt>
          <cx:pt idx="429">Matt Damon</cx:pt>
          <cx:pt idx="430">Kevin Spacey</cx:pt>
          <cx:pt idx="431">Ronny Cox</cx:pt>
          <cx:pt idx="432">Brad Pitt</cx:pt>
          <cx:pt idx="433">Robert De Niro</cx:pt>
          <cx:pt idx="434">Bruce Willis</cx:pt>
          <cx:pt idx="435">Haley Joel Osment</cx:pt>
          <cx:pt idx="436">Liam Neeson</cx:pt>
          <cx:pt idx="437">Christian Bale</cx:pt>
          <cx:pt idx="438">Bruce Willis</cx:pt>
          <cx:pt idx="439">Jason Statham</cx:pt>
          <cx:pt idx="440">Adam Scott</cx:pt>
          <cx:pt idx="441">Rudy Youngblood</cx:pt>
          <cx:pt idx="442">Naomi Watts</cx:pt>
          <cx:pt idx="443">Robert De Niro</cx:pt>
          <cx:pt idx="444">Steve Buscemi</cx:pt>
          <cx:pt idx="445">Robin Williams</cx:pt>
          <cx:pt idx="446">Will Smith</cx:pt>
          <cx:pt idx="447">Tom Cruise</cx:pt>
          <cx:pt idx="448">Johnny Depp</cx:pt>
          <cx:pt idx="449">Jeremy Renner</cx:pt>
          <cx:pt idx="450">Liam Neeson</cx:pt>
          <cx:pt idx="451">Liam Neeson</cx:pt>
          <cx:pt idx="452">Denzel Washington</cx:pt>
          <cx:pt idx="453">Takashi Shimura</cx:pt>
          <cx:pt idx="454">Chris Hemsworth</cx:pt>
          <cx:pt idx="455">Ryan Reynolds</cx:pt>
          <cx:pt idx="456">Denzel Washington</cx:pt>
          <cx:pt idx="457">Tom Cruise</cx:pt>
          <cx:pt idx="458">Tom Cruise</cx:pt>
          <cx:pt idx="459">Tom Cruise</cx:pt>
          <cx:pt idx="460">Steve Buscemi</cx:pt>
          <cx:pt idx="461">Eva Green</cx:pt>
          <cx:pt idx="462">Johnny Depp</cx:pt>
          <cx:pt idx="463">Holly Hunter</cx:pt>
          <cx:pt idx="464">Lupe Ontiveros</cx:pt>
          <cx:pt idx="465">Jim Broadbent</cx:pt>
          <cx:pt idx="466">Ryan Reynolds</cx:pt>
          <cx:pt idx="467">Catherine Dyer</cx:pt>
          <cx:pt idx="468">Jake Gyllenhaal</cx:pt>
          <cx:pt idx="469">Joseph Gordon-Levitt</cx:pt>
          <cx:pt idx="470">David Arquette</cx:pt>
          <cx:pt idx="471">Minnie Driver</cx:pt>
          <cx:pt idx="472">Jake Busey</cx:pt>
          <cx:pt idx="473">Gerard Butler</cx:pt>
          <cx:pt idx="474">Robert De Niro</cx:pt>
          <cx:pt idx="475">Robert Pattinson</cx:pt>
          <cx:pt idx="476">Blair Underwood</cx:pt>
          <cx:pt idx="477">Toby Jones</cx:pt>
          <cx:pt idx="478">Maura Tierney</cx:pt>
          <cx:pt idx="479">Jennifer Ehle</cx:pt>
          <cx:pt idx="480">Michael Jeter</cx:pt>
          <cx:pt idx="481">Tom Cruise</cx:pt>
          <cx:pt idx="482">Quentin Tarantino</cx:pt>
          <cx:pt idx="483">Robert De Niro</cx:pt>
          <cx:pt idx="484">Al Pacino</cx:pt>
          <cx:pt idx="485">Matt Lucas</cx:pt>
          <cx:pt idx="486">Nicolas Cage</cx:pt>
          <cx:pt idx="487">Chen Chang</cx:pt>
          <cx:pt idx="488">Mila Kunis</cx:pt>
          <cx:pt idx="489">Gerard Butler</cx:pt>
          <cx:pt idx="490">Liam Neeson</cx:pt>
          <cx:pt idx="491">Craig Roberts</cx:pt>
          <cx:pt idx="492">Sean Young</cx:pt>
          <cx:pt idx="493">Jennifer Ehle</cx:pt>
          <cx:pt idx="494">Hattie McDaniel</cx:pt>
          <cx:pt idx="495">Michael Gough</cx:pt>
          <cx:pt idx="496">Christian Bale</cx:pt>
          <cx:pt idx="497">Anna Kendrick</cx:pt>
          <cx:pt idx="498">Sayed Badreya</cx:pt>
          <cx:pt idx="499">Harrison Ford</cx:pt>
          <cx:pt idx="500">Julia Roberts</cx:pt>
          <cx:pt idx="501">Chris Evans</cx:pt>
          <cx:pt idx="502">Johnny Depp</cx:pt>
          <cx:pt idx="503">Will Ferrell</cx:pt>
          <cx:pt idx="504">Daryl Sabara</cx:pt>
          <cx:pt idx="505">Jeremy Renner</cx:pt>
          <cx:pt idx="506">Kevin Rankin</cx:pt>
          <cx:pt idx="507">Henry Cavill</cx:pt>
          <cx:pt idx="508">Justin Timberlake</cx:pt>
          <cx:pt idx="509">Mark Addy</cx:pt>
          <cx:pt idx="510">Robert De Niro</cx:pt>
          <cx:pt idx="511">Kevin Spacey</cx:pt>
          <cx:pt idx="512">Miranda Cosgrove</cx:pt>
          <cx:pt idx="513">Liam Neeson</cx:pt>
          <cx:pt idx="514">Liam Neeson</cx:pt>
          <cx:pt idx="515">Drew Powell</cx:pt>
          <cx:pt idx="516">Bill Murray</cx:pt>
          <cx:pt idx="517">Tom Hanks</cx:pt>
          <cx:pt idx="518">Seth MacFarlane</cx:pt>
          <cx:pt idx="519">Sophia Myles</cx:pt>
          <cx:pt idx="520">Radha Mitchell</cx:pt>
          <cx:pt idx="521">Tom Hanks</cx:pt>
          <cx:pt idx="522">Charles S. Dutton</cx:pt>
          <cx:pt idx="523">Heath Ledger</cx:pt>
          <cx:pt idx="524">Philip Seymour Hoffman</cx:pt>
          <cx:pt idx="525">Tom Cruise</cx:pt>
          <cx:pt idx="526">Kristen Stewart</cx:pt>
          <cx:pt idx="527">Shailene Woodley</cx:pt>
          <cx:pt idx="528">Michael Kelly</cx:pt>
          <cx:pt idx="529">Philip Seymour Hoffman</cx:pt>
          <cx:pt idx="530">Jerry Ferrara</cx:pt>
          <cx:pt idx="531">Wood Harris</cx:pt>
          <cx:pt idx="532">Wood Harris</cx:pt>
          <cx:pt idx="533">Julia Roberts</cx:pt>
          <cx:pt idx="534">Gerard Butler</cx:pt>
          <cx:pt idx="535">Liam Neeson</cx:pt>
          <cx:pt idx="536">ChloÃ« Grace Moretz</cx:pt>
          <cx:pt idx="537">Lin Shaye</cx:pt>
          <cx:pt idx="538">Liam Neeson</cx:pt>
          <cx:pt idx="539">Tom Hughes</cx:pt>
          <cx:pt idx="540">Milla Jovovich</cx:pt>
          <cx:pt idx="541">Liam Neeson</cx:pt>
          <cx:pt idx="542">Matthew McConaughey</cx:pt>
          <cx:pt idx="543">Tom Hanks</cx:pt>
          <cx:pt idx="544">Gary Cole</cx:pt>
          <cx:pt idx="545">Alyson Hannigan</cx:pt>
          <cx:pt idx="546">Macaulay Culkin</cx:pt>
          <cx:pt idx="547">Matt Damon</cx:pt>
          <cx:pt idx="548">Anthony Hopkins</cx:pt>
          <cx:pt idx="549">Angelina Jolie Pitt</cx:pt>
          <cx:pt idx="550">Johnny Depp</cx:pt>
          <cx:pt idx="551">Izabella Scorupco</cx:pt>
          <cx:pt idx="552">Milla Jovovich</cx:pt>
          <cx:pt idx="553">Scarlett Johansson</cx:pt>
          <cx:pt idx="554">Johnny Depp</cx:pt>
          <cx:pt idx="555">Jon Hamm</cx:pt>
          <cx:pt idx="556">Joseph Gordon-Levitt</cx:pt>
          <cx:pt idx="557">Jason Statham</cx:pt>
          <cx:pt idx="558">Edgar Arreola</cx:pt>
          <cx:pt idx="559">Billy Crudup</cx:pt>
          <cx:pt idx="560">Joe Lo Truglio</cx:pt>
          <cx:pt idx="561">Alex Pettyfer</cx:pt>
          <cx:pt idx="562">Tom Hardy</cx:pt>
          <cx:pt idx="563">Ty Burrell</cx:pt>
          <cx:pt idx="564">Ty Burrell</cx:pt>
          <cx:pt idx="565">Denis Leary</cx:pt>
          <cx:pt idx="566">Vin Diesel</cx:pt>
          <cx:pt idx="567">Bryce Dallas Howard</cx:pt>
          <cx:pt idx="568">Talulah Riley</cx:pt>
          <cx:pt idx="569">Woody Allen</cx:pt>
          <cx:pt idx="570">Benedict Cumberbatch</cx:pt>
          <cx:pt idx="571">Claude Rains</cx:pt>
          <cx:pt idx="572">Bobby Lee</cx:pt>
          <cx:pt idx="573">J.K. Simmons</cx:pt>
          <cx:pt idx="574">Paul Walker</cx:pt>
          <cx:pt idx="575">Kevin Spacey</cx:pt>
          <cx:pt idx="576">Sanaa Lathan</cx:pt>
          <cx:pt idx="577">Hugh Jackman</cx:pt>
          <cx:pt idx="578">Michael Gough</cx:pt>
          <cx:pt idx="579">Joseph Gordon-Levitt</cx:pt>
          <cx:pt idx="580">Michael Smiley</cx:pt>
          <cx:pt idx="581">Jamie Lee Curtis</cx:pt>
          <cx:pt idx="582">Chris Evans</cx:pt>
          <cx:pt idx="583">BÃ©rÃ©nice Bejo</cx:pt>
          <cx:pt idx="584">Tom Cruise</cx:pt>
          <cx:pt idx="585">Michael Gough</cx:pt>
          <cx:pt idx="586">Kate Winslet</cx:pt>
          <cx:pt idx="587">Dwayne Johnson</cx:pt>
          <cx:pt idx="588">Naomi Watts</cx:pt>
          <cx:pt idx="589">Catherine O'Hara</cx:pt>
          <cx:pt idx="590">Viggo Mortensen</cx:pt>
          <cx:pt idx="591">Don Cheadle</cx:pt>
          <cx:pt idx="592">Bob Hoskins</cx:pt>
          <cx:pt idx="593">Johnny Depp</cx:pt>
          <cx:pt idx="594">Emmanuelle Vaugier</cx:pt>
          <cx:pt idx="595">Ryan Gosling</cx:pt>
          <cx:pt idx="596">Sandra Ellis Lafferty</cx:pt>
          <cx:pt idx="597">J.K. Simmons</cx:pt>
          <cx:pt idx="598">Will Smith</cx:pt>
          <cx:pt idx="599">Armando Riesco</cx:pt>
          <cx:pt idx="600">Mekhi Phifer</cx:pt>
          <cx:pt idx="601">Ryan Gosling</cx:pt>
          <cx:pt idx="602">Sarah Roemer</cx:pt>
          <cx:pt idx="603">Sarah Roemer</cx:pt>
          <cx:pt idx="604">Will Ferrell</cx:pt>
          <cx:pt idx="605">Nicolas Cage</cx:pt>
          <cx:pt idx="606">Heather Donahue</cx:pt>
          <cx:pt idx="607">Viggo Mortensen</cx:pt>
          <cx:pt idx="608">Mary McDonnell</cx:pt>
          <cx:pt idx="609">Robert Forster</cx:pt>
          <cx:pt idx="610">Abbie Cornish</cx:pt>
          <cx:pt idx="611">Michael Smiley</cx:pt>
          <cx:pt idx="612">Robert Pattinson</cx:pt>
          <cx:pt idx="613">Gary Cole</cx:pt>
          <cx:pt idx="614">Gary Cole</cx:pt>
          <cx:pt idx="615">Will Ferrell</cx:pt>
          <cx:pt idx="616">Micah Sloat</cx:pt>
          <cx:pt idx="617">Morgan Freeman</cx:pt>
          <cx:pt idx="618">Cory Hardrict</cx:pt>
          <cx:pt idx="619">Robert Pattinson</cx:pt>
          <cx:pt idx="620">Harrison Ford</cx:pt>
          <cx:pt idx="621">Vin Diesel</cx:pt>
          <cx:pt idx="622">Will Ferrell</cx:pt>
          <cx:pt idx="623">Hanno PÃ¶schl</cx:pt>
          <cx:pt idx="624">Tom Cruise</cx:pt>
          <cx:pt idx="625">Johnny Depp</cx:pt>
          <cx:pt idx="626">Ryan Gosling</cx:pt>
          <cx:pt idx="627">Gary Oldman</cx:pt>
          <cx:pt idx="628">Gary Oldman</cx:pt>
          <cx:pt idx="629">Robin Williams</cx:pt>
          <cx:pt idx="630">Kate Winslet</cx:pt>
          <cx:pt idx="631">Angelina Jolie Pitt</cx:pt>
          <cx:pt idx="632">Nicolas Cage</cx:pt>
          <cx:pt idx="633">Tom Cruise</cx:pt>
          <cx:pt idx="634">Johnny Depp</cx:pt>
          <cx:pt idx="635">Jason Mewes</cx:pt>
          <cx:pt idx="636">Matt Damon</cx:pt>
          <cx:pt idx="637">Chris Evans</cx:pt>
          <cx:pt idx="638">Steve Buscemi</cx:pt>
          <cx:pt idx="639">Robin Williams</cx:pt>
          <cx:pt idx="640">Muse Watson</cx:pt>
          <cx:pt idx="641">Daniel Roebuck</cx:pt>
          <cx:pt idx="642">Jake Gyllenhaal</cx:pt>
          <cx:pt idx="643">Matt Damon</cx:pt>
          <cx:pt idx="644">Amber Stevens West</cx:pt>
          <cx:pt idx="645">Christo Jivkov</cx:pt>
          <cx:pt idx="646">Denzel Washington</cx:pt>
          <cx:pt idx="647">Will Smith</cx:pt>
          <cx:pt idx="648">Tom Hanks</cx:pt>
          <cx:pt idx="649">Clea DuVall</cx:pt>
          <cx:pt idx="650">Cary-Hiroyuki Tagawa</cx:pt>
          <cx:pt idx="651">Cary-Hiroyuki Tagawa</cx:pt>
          <cx:pt idx="652">Sylvester Stallone</cx:pt>
          <cx:pt idx="653">Viggo Mortensen</cx:pt>
          <cx:pt idx="654">Toby Jones</cx:pt>
          <cx:pt idx="655">Ayelet Zurer</cx:pt>
          <cx:pt idx="656">Johnny Depp</cx:pt>
          <cx:pt idx="657">Johnny Depp</cx:pt>
          <cx:pt idx="658">Leonardo DiCaprio</cx:pt>
          <cx:pt idx="659">Robert Downey Jr.</cx:pt>
          <cx:pt idx="660">Henry Cavill</cx:pt>
          <cx:pt idx="661">Eileen Brennan</cx:pt>
          <cx:pt idx="662">Tom Wilkinson</cx:pt>
          <cx:pt idx="663">Tim Holmes</cx:pt>
          <cx:pt idx="664">Tim Holmes</cx:pt>
          <cx:pt idx="665">Nehemiah Persoff</cx:pt>
          <cx:pt idx="666">Johnny Depp</cx:pt>
          <cx:pt idx="667">Joseph Gordon-Levitt</cx:pt>
          <cx:pt idx="668">Leonardo DiCaprio</cx:pt>
          <cx:pt idx="669">Matthew McConaughey</cx:pt>
          <cx:pt idx="670">Adriana Barraza</cx:pt>
          <cx:pt idx="671">Ryan Gosling</cx:pt>
          <cx:pt idx="672">Hugh Jackman</cx:pt>
          <cx:pt idx="673">Adam Sandler</cx:pt>
          <cx:pt idx="674">Radha Mitchell</cx:pt>
          <cx:pt idx="675">J.K. Simmons</cx:pt>
          <cx:pt idx="676">Johnny Depp</cx:pt>
          <cx:pt idx="677">Will Smith</cx:pt>
          <cx:pt idx="678">Natalie Portman</cx:pt>
          <cx:pt idx="679">Alyson Hannigan</cx:pt>
          <cx:pt idx="680">Colm Feore</cx:pt>
          <cx:pt idx="681">Johnny Depp</cx:pt>
          <cx:pt idx="682">Ming-Na Wen</cx:pt>
          <cx:pt idx="683">Colin Firth</cx:pt>
          <cx:pt idx="684">Topher Grace</cx:pt>
          <cx:pt idx="685">Chris Marquette</cx:pt>
          <cx:pt idx="686">Michael O'Neill</cx:pt>
          <cx:pt idx="687">Gary Dourdan</cx:pt>
          <cx:pt idx="688">Thomas Bo Larsen</cx:pt>
          <cx:pt idx="689">Olivia Newton-John</cx:pt>
          <cx:pt idx="690">Toby Stephens</cx:pt>
          <cx:pt idx="691">Anthony Hopkins</cx:pt>
          <cx:pt idx="692">Natalie Portman</cx:pt>
          <cx:pt idx="693">Vernon Dobtcheff</cx:pt>
          <cx:pt idx="694">Natalie Portman</cx:pt>
          <cx:pt idx="695">James D'Arcy</cx:pt>
          <cx:pt idx="696">JÃ¼rgen Prochnow</cx:pt>
          <cx:pt idx="697">Bill Murray</cx:pt>
          <cx:pt idx="698">Gerard Butler</cx:pt>
          <cx:pt idx="699">Leonardo DiCaprio</cx:pt>
          <cx:pt idx="700">Noel Fisher</cx:pt>
          <cx:pt idx="701">Noel Fisher</cx:pt>
          <cx:pt idx="702">Denis Leary</cx:pt>
          <cx:pt idx="703">Denzel Washington</cx:pt>
          <cx:pt idx="704">Jason Statham</cx:pt>
          <cx:pt idx="705">Scarlett Johansson</cx:pt>
          <cx:pt idx="706">J.K. Simmons</cx:pt>
          <cx:pt idx="707">Jennifer Lawrence</cx:pt>
          <cx:pt idx="708">Robert De Niro</cx:pt>
          <cx:pt idx="709">Bruce Willis</cx:pt>
          <cx:pt idx="710">Anne Hathaway</cx:pt>
          <cx:pt idx="711">Logan Lerman</cx:pt>
          <cx:pt idx="712">Channing Tatum</cx:pt>
          <cx:pt idx="713">Steve Buscemi</cx:pt>
          <cx:pt idx="714">Gerard Butler</cx:pt>
          <cx:pt idx="715">Brad Pitt</cx:pt>
          <cx:pt idx="716">Zooey Deschanel</cx:pt>
          <cx:pt idx="717">Verne Troyer</cx:pt>
          <cx:pt idx="718">Lauren German</cx:pt>
          <cx:pt idx="719">Alyson Hannigan</cx:pt>
          <cx:pt idx="720">Sylvester Stallone</cx:pt>
          <cx:pt idx="721">Matt Damon</cx:pt>
          <cx:pt idx="722">Minnie Driver</cx:pt>
          <cx:pt idx="723">Steve Buscemi</cx:pt>
          <cx:pt idx="724">Moritz Bleibtreu</cx:pt>
          <cx:pt idx="725">Jon Heder</cx:pt>
          <cx:pt idx="726">Joan Allen</cx:pt>
          <cx:pt idx="727">Dwayne Johnson</cx:pt>
          <cx:pt idx="728">Ryan Gosling</cx:pt>
          <cx:pt idx="729">David Hewlett</cx:pt>
          <cx:pt idx="730">Mei MelanÃ§on</cx:pt>
          <cx:pt idx="731">Justin Timberlake</cx:pt>
          <cx:pt idx="732">Bruce Spence</cx:pt>
          <cx:pt idx="733">Peter Graves</cx:pt>
          <cx:pt idx="734">Josh Gad</cx:pt>
          <cx:pt idx="735">Jeremy Renner</cx:pt>
          <cx:pt idx="736">Jessica Barden</cx:pt>
          <cx:pt idx="737">Judy Greer</cx:pt>
          <cx:pt idx="738">Will Smith</cx:pt>
          <cx:pt idx="739">Bojana Novakovic</cx:pt>
          <cx:pt idx="740">Norman Reedus</cx:pt>
          <cx:pt idx="741">Jamie Lee Curtis</cx:pt>
          <cx:pt idx="742">Jamie Lee Curtis</cx:pt>
          <cx:pt idx="743">Colin Salmon</cx:pt>
          <cx:pt idx="744">Dax Flame</cx:pt>
          <cx:pt idx="745">Angelina Jolie Pitt</cx:pt>
          <cx:pt idx="746">Rufus Sewell</cx:pt>
          <cx:pt idx="747">Denzel Washington</cx:pt>
          <cx:pt idx="748">Matthew McConaughey</cx:pt>
          <cx:pt idx="749">Adam Sandler</cx:pt>
          <cx:pt idx="750">Jason Statham</cx:pt>
          <cx:pt idx="751">Sophia Myles</cx:pt>
          <cx:pt idx="752">Adam Sandler</cx:pt>
          <cx:pt idx="753">Zooey Deschanel</cx:pt>
          <cx:pt idx="754">Hugh Jackman</cx:pt>
          <cx:pt idx="755">Quentin Tarantino</cx:pt>
          <cx:pt idx="756">Ethan Embry</cx:pt>
          <cx:pt idx="757">Danielle Kotch</cx:pt>
          <cx:pt idx="758">Noel Fisher</cx:pt>
          <cx:pt idx="759">MyAnna Buring</cx:pt>
          <cx:pt idx="760">Kate Winslet</cx:pt>
          <cx:pt idx="761">Robert De Niro</cx:pt>
          <cx:pt idx="762">Demi Moore</cx:pt>
          <cx:pt idx="763">Tom Hanks</cx:pt>
          <cx:pt idx="764">Liam Neeson</cx:pt>
          <cx:pt idx="765">Will Forte</cx:pt>
          <cx:pt idx="766">Leonardo DiCaprio</cx:pt>
          <cx:pt idx="767">Robert De Niro</cx:pt>
          <cx:pt idx="768">Jason Statham</cx:pt>
          <cx:pt idx="769">Katharine Ross</cx:pt>
          <cx:pt idx="770">Tom Hanks</cx:pt>
          <cx:pt idx="771">Shahab Hosseini</cx:pt>
          <cx:pt idx="772">Milla Jovovich</cx:pt>
          <cx:pt idx="773">Bruce Willis</cx:pt>
          <cx:pt idx="774">Rosario Dawson</cx:pt>
          <cx:pt idx="775">Ryan Reynolds</cx:pt>
          <cx:pt idx="776">Lena Olin</cx:pt>
          <cx:pt idx="777">Sally Hawkins</cx:pt>
          <cx:pt idx="778">Denzel Washington</cx:pt>
          <cx:pt idx="779">Virginia Madsen</cx:pt>
          <cx:pt idx="780">Denzel Washington</cx:pt>
          <cx:pt idx="781">Peter Dinklage</cx:pt>
          <cx:pt idx="782">Gerry Bednob</cx:pt>
          <cx:pt idx="783">Vincent Schiavelli</cx:pt>
          <cx:pt idx="784">Milla Jovovich</cx:pt>
          <cx:pt idx="785">Philip Seymour Hoffman</cx:pt>
          <cx:pt idx="786">William Holden</cx:pt>
          <cx:pt idx="787">Jet Li</cx:pt>
          <cx:pt idx="788">Will Smith</cx:pt>
          <cx:pt idx="789">Johnny Depp</cx:pt>
          <cx:pt idx="790">Johnny Depp</cx:pt>
          <cx:pt idx="791">Sarah Michelle Gellar</cx:pt>
          <cx:pt idx="792">Bruno Kirby</cx:pt>
          <cx:pt idx="793">Benedict Cumberbatch</cx:pt>
          <cx:pt idx="794">Christopher Lee</cx:pt>
          <cx:pt idx="795">Kevin Spacey</cx:pt>
          <cx:pt idx="796">Jennifer Lawrence</cx:pt>
          <cx:pt idx="797">Channing Tatum</cx:pt>
          <cx:pt idx="798">Channing Tatum</cx:pt>
          <cx:pt idx="799">Tom Cruise</cx:pt>
          <cx:pt idx="800">Paddy Considine</cx:pt>
          <cx:pt idx="801">Iko Uwais</cx:pt>
          <cx:pt idx="802">Eleanor Parker</cx:pt>
          <cx:pt idx="803">Tom Hardy</cx:pt>
          <cx:pt idx="804">Peter Dinklage</cx:pt>
          <cx:pt idx="805">Clint Eastwood</cx:pt>
          <cx:pt idx="806">Johnny Depp</cx:pt>
          <cx:pt idx="807">Dwayne Johnson</cx:pt>
          <cx:pt idx="808">Jake Gyllenhaal</cx:pt>
          <cx:pt idx="809">Matthew Perry</cx:pt>
          <cx:pt idx="810">ChloÃ« Grace Moretz</cx:pt>
          <cx:pt idx="811">Sylvester Stallone</cx:pt>
          <cx:pt idx="812">Olivia Wilde</cx:pt>
          <cx:pt idx="813">Channing Tatum</cx:pt>
          <cx:pt idx="814">Harrison Ford</cx:pt>
          <cx:pt idx="815">Bernie Mac</cx:pt>
          <cx:pt idx="816">Colin Firth</cx:pt>
          <cx:pt idx="817">Channing Tatum</cx:pt>
          <cx:pt idx="818">David Oyelowo</cx:pt>
          <cx:pt idx="819">Robert De Niro</cx:pt>
          <cx:pt idx="820">Michael Fassbender</cx:pt>
          <cx:pt idx="821">Bill Murray</cx:pt>
          <cx:pt idx="822">Peter Dinklage</cx:pt>
          <cx:pt idx="823">Naomi Watts</cx:pt>
          <cx:pt idx="824">Alan Rickman</cx:pt>
          <cx:pt idx="825">Jeanne Tripplehorn</cx:pt>
          <cx:pt idx="826">Philip Seymour Hoffman</cx:pt>
          <cx:pt idx="827">Sharon Small</cx:pt>
          <cx:pt idx="828">Keanu Reeves</cx:pt>
          <cx:pt idx="829">Scott Glenn</cx:pt>
          <cx:pt idx="830">Sanaa Lathan</cx:pt>
          <cx:pt idx="831">Jake Gyllenhaal</cx:pt>
          <cx:pt idx="832">Jake Gyllenhaal</cx:pt>
          <cx:pt idx="833">Nicolas Cage</cx:pt>
          <cx:pt idx="834">Drake Bell</cx:pt>
          <cx:pt idx="835">Jennifer Saunders</cx:pt>
          <cx:pt idx="836">Paulette Goddard</cx:pt>
          <cx:pt idx="837">Mark Margolis</cx:pt>
          <cx:pt idx="838">Vin Diesel</cx:pt>
          <cx:pt idx="839">Jeff Bennett</cx:pt>
          <cx:pt idx="840">John Belushi</cx:pt>
          <cx:pt idx="841">Robin Wright</cx:pt>
          <cx:pt idx="842">Johnny Depp</cx:pt>
          <cx:pt idx="843">Steve Carell</cx:pt>
          <cx:pt idx="844">Phoebe Cates</cx:pt>
          <cx:pt idx="845">Costas Mandylor</cx:pt>
          <cx:pt idx="846">Colin Firth</cx:pt>
          <cx:pt idx="847">Jason Flemyng</cx:pt>
          <cx:pt idx="848">Ryan Gosling</cx:pt>
          <cx:pt idx="849">Clint Howard</cx:pt>
          <cx:pt idx="850">Logan Lerman</cx:pt>
          <cx:pt idx="851">Henry Ian Cusick</cx:pt>
          <cx:pt idx="852">Treat Williams</cx:pt>
          <cx:pt idx="853">Imelda Staunton</cx:pt>
          <cx:pt idx="854">Daniel Radcliffe</cx:pt>
          <cx:pt idx="855">Channing Tatum</cx:pt>
          <cx:pt idx="856">Bill Murray</cx:pt>
          <cx:pt idx="857">Honor Blackman</cx:pt>
          <cx:pt idx="858">Keanu Reeves</cx:pt>
          <cx:pt idx="859">Keanu Reeves</cx:pt>
          <cx:pt idx="860">Rhys Wakefield</cx:pt>
          <cx:pt idx="861">Bob Balaban</cx:pt>
          <cx:pt idx="862">Charlie McDermott</cx:pt>
          <cx:pt idx="863">Bill Murray</cx:pt>
          <cx:pt idx="864">Nick Stahl</cx:pt>
          <cx:pt idx="865">Anthony Hopkins</cx:pt>
          <cx:pt idx="866">Jay Hernandez</cx:pt>
          <cx:pt idx="867">Quentin Tarantino</cx:pt>
          <cx:pt idx="868">Jon Hamm</cx:pt>
          <cx:pt idx="869">Dominic Cooper</cx:pt>
          <cx:pt idx="870">Danny Huston</cx:pt>
          <cx:pt idx="871">Ki Hong Lee</cx:pt>
          <cx:pt idx="872">Henry Cavill</cx:pt>
          <cx:pt idx="873">Philip Seymour Hoffman</cx:pt>
          <cx:pt idx="874">Judy Greer</cx:pt>
          <cx:pt idx="875">Johnny Depp</cx:pt>
          <cx:pt idx="876">Candice Bergen</cx:pt>
          <cx:pt idx="877">Heath Ledger</cx:pt>
          <cx:pt idx="878">Robert Downey Jr.</cx:pt>
          <cx:pt idx="879">Rami Malek</cx:pt>
          <cx:pt idx="880">Ryan Reynolds</cx:pt>
          <cx:pt idx="881">James Franco</cx:pt>
          <cx:pt idx="882">Joan Rivers</cx:pt>
          <cx:pt idx="883">Michael Wincott</cx:pt>
          <cx:pt idx="884">Brad Pitt</cx:pt>
          <cx:pt idx="885">Brad Pitt</cx:pt>
          <cx:pt idx="886">Liam Neeson</cx:pt>
          <cx:pt idx="887">Jeremy Shada</cx:pt>
          <cx:pt idx="888">Christoph Waltz</cx:pt>
          <cx:pt idx="889">Morgan Freeman</cx:pt>
          <cx:pt idx="890">Anthony Hopkins</cx:pt>
          <cx:pt idx="891">Matthew McConaughey</cx:pt>
          <cx:pt idx="892">Julia Roberts</cx:pt>
          <cx:pt idx="893">Javier Botet</cx:pt>
          <cx:pt idx="894">Michael Kelly</cx:pt>
          <cx:pt idx="895">Bill Murray</cx:pt>
          <cx:pt idx="896">Tom Hardy</cx:pt>
          <cx:pt idx="897">Vernon Wells</cx:pt>
          <cx:pt idx="898">Al Pacino</cx:pt>
          <cx:pt idx="899">Liam Neeson</cx:pt>
          <cx:pt idx="900">Tom Wilkinson</cx:pt>
          <cx:pt idx="901">Adriana Caselotti</cx:pt>
          <cx:pt idx="902">Michael Rapaport</cx:pt>
          <cx:pt idx="903">Karen Allen</cx:pt>
          <cx:pt idx="904">Ethan Suplee</cx:pt>
          <cx:pt idx="905">Ryan Reynolds</cx:pt>
          <cx:pt idx="906">Robin Williams</cx:pt>
          <cx:pt idx="907">Jim Belushi</cx:pt>
          <cx:pt idx="908">Robert De Niro</cx:pt>
          <cx:pt idx="909">Richard Johnson</cx:pt>
          <cx:pt idx="910">Yuki Matsuzaki</cx:pt>
          <cx:pt idx="911">Carmen Perez</cx:pt>
          <cx:pt idx="912">Odessa Rae</cx:pt>
          <cx:pt idx="913">Ricardo DarÃ­n</cx:pt>
          <cx:pt idx="914">Linda Cardellini</cx:pt>
          <cx:pt idx="915">Milla Jovovich</cx:pt>
          <cx:pt idx="916">Harrison Ford</cx:pt>
          <cx:pt idx="917">Michael Biehn</cx:pt>
          <cx:pt idx="918">Will Ferrell</cx:pt>
          <cx:pt idx="919">Robert De Niro</cx:pt>
          <cx:pt idx="920">Robin Williams</cx:pt>
          <cx:pt idx="921">Johnny Depp</cx:pt>
          <cx:pt idx="922">Adam Sandler</cx:pt>
          <cx:pt idx="923">Will Ferrell</cx:pt>
          <cx:pt idx="924">Dan Byrd</cx:pt>
          <cx:pt idx="925">Will Smith</cx:pt>
          <cx:pt idx="926">Patricia Tallman</cx:pt>
          <cx:pt idx="927">Alexander SkarsgÃ¥rd</cx:pt>
          <cx:pt idx="928">Christian Bale</cx:pt>
          <cx:pt idx="929">Christian Bale</cx:pt>
          <cx:pt idx="930">Rufus Sewell</cx:pt>
          <cx:pt idx="931">Will Ferrell</cx:pt>
          <cx:pt idx="932">Vin Diesel</cx:pt>
          <cx:pt idx="933">Judy Greer</cx:pt>
          <cx:pt idx="934">Eartha Kitt</cx:pt>
          <cx:pt idx="935">Rene Russo</cx:pt>
          <cx:pt idx="936">Mila Kunis</cx:pt>
          <cx:pt idx="937">Dennis Quaid</cx:pt>
          <cx:pt idx="938">Robert De Niro</cx:pt>
          <cx:pt idx="939">Jet Li</cx:pt>
          <cx:pt idx="940">Bruce Willis</cx:pt>
          <cx:pt idx="941">Jason Statham</cx:pt>
          <cx:pt idx="942">Martin Kove</cx:pt>
          <cx:pt idx="943">Martin Kove</cx:pt>
          <cx:pt idx="944">Bradley Cooper</cx:pt>
          <cx:pt idx="945">Erika Christensen</cx:pt>
          <cx:pt idx="946">Judge Reinhold</cx:pt>
          <cx:pt idx="947">Marlon Brando</cx:pt>
          <cx:pt idx="948">Andrew Garfield</cx:pt>
          <cx:pt idx="949">Angelina Jolie Pitt</cx:pt>
          <cx:pt idx="950">Vin Diesel</cx:pt>
          <cx:pt idx="951">Leonardo DiCaprio</cx:pt>
          <cx:pt idx="952">Robert Clohessy</cx:pt>
          <cx:pt idx="953">Michael Imperioli</cx:pt>
          <cx:pt idx="954">Michael Imperioli</cx:pt>
          <cx:pt idx="955">Bruce Willis</cx:pt>
          <cx:pt idx="956">Lou Taylor Pucci</cx:pt>
          <cx:pt idx="957">Omar Epps</cx:pt>
          <cx:pt idx="958">Johnny Depp</cx:pt>
          <cx:pt idx="959">Sylvester Stallone</cx:pt>
          <cx:pt idx="960">Judy Greer</cx:pt>
          <cx:pt idx="961">Laura Harring</cx:pt>
          <cx:pt idx="962">Matt Damon</cx:pt>
          <cx:pt idx="963">Nicolas Cage</cx:pt>
          <cx:pt idx="964">Robert De Niro</cx:pt>
          <cx:pt idx="965">Alan Rickman</cx:pt>
          <cx:pt idx="966">Hugh Jackman</cx:pt>
          <cx:pt idx="967">Donald Faison</cx:pt>
          <cx:pt idx="968">Michael Moore</cx:pt>
          <cx:pt idx="969">Matthew Broderick</cx:pt>
          <cx:pt idx="970">Jennifer Garner</cx:pt>
          <cx:pt idx="971">Dianne Wiest</cx:pt>
          <cx:pt idx="972">Matt Damon</cx:pt>
          <cx:pt idx="973">Norman Reedus</cx:pt>
          <cx:pt idx="974">Brad Pitt</cx:pt>
          <cx:pt idx="975">Tzi Ma</cx:pt>
          <cx:pt idx="976">Ryan Reynolds</cx:pt>
          <cx:pt idx="977">Tom Hanks</cx:pt>
          <cx:pt idx="978">Snoop Dogg</cx:pt>
          <cx:pt idx="979">Sarah Carter</cx:pt>
          <cx:pt idx="980">Sean Pertwee</cx:pt>
          <cx:pt idx="981">Denzel Washington</cx:pt>
          <cx:pt idx="982">Geraldine Chaplin</cx:pt>
          <cx:pt idx="983">Milla Jovovich</cx:pt>
          <cx:pt idx="984">Craig Parker</cx:pt>
          <cx:pt idx="985">Aldis Hodge</cx:pt>
          <cx:pt idx="986">Jeremy Renner</cx:pt>
          <cx:pt idx="987">Christian Bale</cx:pt>
          <cx:pt idx="988">Bono</cx:pt>
          <cx:pt idx="989">Natasha Lyonne</cx:pt>
          <cx:pt idx="990">Adam Sandler</cx:pt>
          <cx:pt idx="991">Li Gong</cx:pt>
          <cx:pt idx="992">Jada Pinkett Smith</cx:pt>
          <cx:pt idx="993">Hal Holbrook</cx:pt>
          <cx:pt idx="994">Will Smith</cx:pt>
          <cx:pt idx="995">Seychelle Gabriel</cx:pt>
          <cx:pt idx="996">Ryan Reynolds</cx:pt>
          <cx:pt idx="997">Philip Seymour Hoffman</cx:pt>
          <cx:pt idx="998">Jason Statham</cx:pt>
          <cx:pt idx="999">Jet Li</cx:pt>
          <cx:pt idx="1000">Liam Neeson</cx:pt>
          <cx:pt idx="1001">Tom Hanks</cx:pt>
          <cx:pt idx="1002">Sylvester Stallone</cx:pt>
          <cx:pt idx="1003">Tia Carrere</cx:pt>
          <cx:pt idx="1004">Theo James</cx:pt>
          <cx:pt idx="1005">Keanu Reeves</cx:pt>
          <cx:pt idx="1006">Kirsten Dunst</cx:pt>
          <cx:pt idx="1007">Channing Tatum</cx:pt>
          <cx:pt idx="1008">Eric Dane</cx:pt>
          <cx:pt idx="1009">Ursula Andress</cx:pt>
          <cx:pt idx="1010">Jennifer Garner</cx:pt>
          <cx:pt idx="1011">Jeremy Irvine</cx:pt>
          <cx:pt idx="1012">Steve Carell</cx:pt>
          <cx:pt idx="1013">Dwayne Johnson</cx:pt>
          <cx:pt idx="1014">Lin Shaye</cx:pt>
          <cx:pt idx="1015">Lin Shaye</cx:pt>
          <cx:pt idx="1016">Johnny Depp</cx:pt>
          <cx:pt idx="1017">Jimmy Bennett</cx:pt>
          <cx:pt idx="1018">Sarah Michelle Gellar</cx:pt>
          <cx:pt idx="1019">Arliss Howard</cx:pt>
          <cx:pt idx="1020">Ethan Suplee</cx:pt>
          <cx:pt idx="1021">Ryan Gosling</cx:pt>
          <cx:pt idx="1022">Kevin McNally</cx:pt>
          <cx:pt idx="1023">Tia Carrere</cx:pt>
          <cx:pt idx="1024">Amy Poehler</cx:pt>
          <cx:pt idx="1025">Florian Lukas</cx:pt>
          <cx:pt idx="1026">Keanu Reeves</cx:pt>
          <cx:pt idx="1027">Kevin Spacey</cx:pt>
          <cx:pt idx="1028">Salma Hayek</cx:pt>
          <cx:pt idx="1029">Zach Gilford</cx:pt>
          <cx:pt idx="1030">Matt Damon</cx:pt>
          <cx:pt idx="1031">Robert Pattinson</cx:pt>
          <cx:pt idx="1032">Danneel Ackles</cx:pt>
          <cx:pt idx="1033">Gerard Butler</cx:pt>
          <cx:pt idx="1034">Sally Kirkland</cx:pt>
          <cx:pt idx="1035">Ted Raimi</cx:pt>
          <cx:pt idx="1036">Osama bin Laden</cx:pt>
          <cx:pt idx="1037">Wes Studi</cx:pt>
          <cx:pt idx="1038">William Smith</cx:pt>
          <cx:pt idx="1039">William Smith</cx:pt>
          <cx:pt idx="1040">Maika Monroe</cx:pt>
          <cx:pt idx="1041">Bruce Willis</cx:pt>
          <cx:pt idx="1042">Madeline Kahn</cx:pt>
          <cx:pt idx="1043">Yaphet Kotto</cx:pt>
          <cx:pt idx="1044">Jason Statham</cx:pt>
          <cx:pt idx="1045">Anthony Hopkins</cx:pt>
          <cx:pt idx="1046">Bill Murray</cx:pt>
          <cx:pt idx="1047">Dominic Cooper</cx:pt>
          <cx:pt idx="1048">Brigitte Helm</cx:pt>
          <cx:pt idx="1049">Jennifer Lawrence</cx:pt>
          <cx:pt idx="1050">Brad Pitt</cx:pt>
          <cx:pt idx="1051">Dominic Cooper</cx:pt>
          <cx:pt idx="1052">Regina Hall</cx:pt>
          <cx:pt idx="1053">Bill Duke</cx:pt>
          <cx:pt idx="1054">Archie Panjabi</cx:pt>
          <cx:pt idx="1055">Martin Landau</cx:pt>
          <cx:pt idx="1056">Joseph Gordon-Levitt</cx:pt>
          <cx:pt idx="1057">Costas Mandylor</cx:pt>
          <cx:pt idx="1058">John Michael Higgins</cx:pt>
          <cx:pt idx="1059">Josh Hutcherson</cx:pt>
          <cx:pt idx="1060">Charlize Theron</cx:pt>
          <cx:pt idx="1061">Tim Blake Nelson</cx:pt>
          <cx:pt idx="1062">Steve Buscemi</cx:pt>
          <cx:pt idx="1063">Bokeem Woodbine</cx:pt>
          <cx:pt idx="1064">Josh Hutcherson</cx:pt>
          <cx:pt idx="1065">Matt Damon</cx:pt>
          <cx:pt idx="1066">Matthew Broderick</cx:pt>
          <cx:pt idx="1067">Josh Charles</cx:pt>
          <cx:pt idx="1068">Andrew Garfield</cx:pt>
          <cx:pt idx="1069">Adam Sandler</cx:pt>
          <cx:pt idx="1070">Kevin Spacey</cx:pt>
          <cx:pt idx="1071">Jason Alexander</cx:pt>
          <cx:pt idx="1072">Lin Shaye</cx:pt>
          <cx:pt idx="1073">Matt Damon</cx:pt>
          <cx:pt idx="1074">Matt Damon</cx:pt>
          <cx:pt idx="1075">Channing Tatum</cx:pt>
          <cx:pt idx="1076">James Franco</cx:pt>
          <cx:pt idx="1077">ChloÃ« Grace Moretz</cx:pt>
          <cx:pt idx="1078">ChloÃ« Grace Moretz</cx:pt>
          <cx:pt idx="1079">Djimon Hounsou</cx:pt>
          <cx:pt idx="1080">Kristin Scott Thomas</cx:pt>
          <cx:pt idx="1081">Christian Bale</cx:pt>
          <cx:pt idx="1082">Steve Buscemi</cx:pt>
          <cx:pt idx="1083">Bernie Mac</cx:pt>
          <cx:pt idx="1084">Richard Tyson</cx:pt>
          <cx:pt idx="1085">Mila Kunis</cx:pt>
          <cx:pt idx="1086">Hope Davis</cx:pt>
          <cx:pt idx="1087">Ed Wynn</cx:pt>
          <cx:pt idx="1088">Kevin Spacey</cx:pt>
          <cx:pt idx="1089">Aidan Turner</cx:pt>
          <cx:pt idx="1090">Philip Seymour Hoffman</cx:pt>
          <cx:pt idx="1091">Rob Riggle</cx:pt>
          <cx:pt idx="1092">Will Ferrell</cx:pt>
          <cx:pt idx="1093">Robert De Niro</cx:pt>
          <cx:pt idx="1094">F. Murray Abraham</cx:pt>
          <cx:pt idx="1095">Bruce Spence</cx:pt>
          <cx:pt idx="1096">Eddie Marsan</cx:pt>
          <cx:pt idx="1097">Scarlett Johansson</cx:pt>
          <cx:pt idx="1098">Mitsuo Iwata</cx:pt>
          <cx:pt idx="1099">Anne Hathaway</cx:pt>
          <cx:pt idx="1100">ZoÃ« Kravitz</cx:pt>
          <cx:pt idx="1101">Scarlett Johansson</cx:pt>
          <cx:pt idx="1102">Matthew Broderick</cx:pt>
          <cx:pt idx="1103">Jay Laga'aia</cx:pt>
          <cx:pt idx="1104">Shailene Woodley</cx:pt>
          <cx:pt idx="1105">Muse Watson</cx:pt>
          <cx:pt idx="1106">Charlize Theron</cx:pt>
          <cx:pt idx="1107">Jason Statham</cx:pt>
          <cx:pt idx="1108">Adam Baldwin</cx:pt>
          <cx:pt idx="1109">Heather O'Rourke</cx:pt>
          <cx:pt idx="1110">Heather O'Rourke</cx:pt>
          <cx:pt idx="1111">Mike Howard</cx:pt>
          <cx:pt idx="1112">Henry Cavill</cx:pt>
          <cx:pt idx="1113">Milla Jovovich</cx:pt>
          <cx:pt idx="1114">Nicolas Cage</cx:pt>
          <cx:pt idx="1115">Don Johnson</cx:pt>
          <cx:pt idx="1116">DemiÃ¡n Bichir</cx:pt>
          <cx:pt idx="1117">Alison Brie</cx:pt>
          <cx:pt idx="1118">Bojana Novakovic</cx:pt>
          <cx:pt idx="1119">Will Forte</cx:pt>
          <cx:pt idx="1120">Will Forte</cx:pt>
          <cx:pt idx="1121">Charlyne Yi</cx:pt>
          <cx:pt idx="1122">Mark Addy</cx:pt>
          <cx:pt idx="1123">Hayley Atwell</cx:pt>
          <cx:pt idx="1124">Hayley Atwell</cx:pt>
          <cx:pt idx="1125">Finn Wittrock</cx:pt>
          <cx:pt idx="1126">Jon Hamm</cx:pt>
          <cx:pt idx="1127">Jenna Fischer</cx:pt>
          <cx:pt idx="1128">Jim Broadbent</cx:pt>
          <cx:pt idx="1129">Demi Moore</cx:pt>
          <cx:pt idx="1130">Chelan Simmons</cx:pt>
          <cx:pt idx="1131">Gerard Butler</cx:pt>
          <cx:pt idx="1132">Leonardo DiCaprio</cx:pt>
          <cx:pt idx="1133">Essie Davis</cx:pt>
          <cx:pt idx="1134">Bill Murray</cx:pt>
          <cx:pt idx="1135">Jon Favreau</cx:pt>
          <cx:pt idx="1136">Dwayne Johnson</cx:pt>
          <cx:pt idx="1137">Michael Stuhlbarg</cx:pt>
          <cx:pt idx="1138">Meryl Streep</cx:pt>
          <cx:pt idx="1139">Nia Vardalos</cx:pt>
          <cx:pt idx="1140">J.K. Simmons</cx:pt>
          <cx:pt idx="1141">Robert De Niro</cx:pt>
          <cx:pt idx="1142">Denzel Washington</cx:pt>
          <cx:pt idx="1143">Denzel Washington</cx:pt>
          <cx:pt idx="1144">Tina Turner</cx:pt>
          <cx:pt idx="1145">Greg Grunberg</cx:pt>
          <cx:pt idx="1146">Mike Vogel</cx:pt>
          <cx:pt idx="1147">Tony Curran</cx:pt>
          <cx:pt idx="1148">Jennifer Garner</cx:pt>
          <cx:pt idx="1149">Mary Lynn Rajskub</cx:pt>
          <cx:pt idx="1150">Paul Walker</cx:pt>
          <cx:pt idx="1151">Joe Mantegna</cx:pt>
          <cx:pt idx="1152">Johnny Depp</cx:pt>
          <cx:pt idx="1153">Marlon Brando</cx:pt>
          <cx:pt idx="1154">Adam Sandler</cx:pt>
          <cx:pt idx="1155">Demi Moore</cx:pt>
          <cx:pt idx="1156">Matt Price</cx:pt>
          <cx:pt idx="1157">Philip Seymour Hoffman</cx:pt>
          <cx:pt idx="1158">Robert Duvall</cx:pt>
          <cx:pt idx="1159">Kevin Spacey</cx:pt>
          <cx:pt idx="1160">James Corden</cx:pt>
          <cx:pt idx="1161">Shengyi Huang</cx:pt>
          <cx:pt idx="1162">Philip Seymour Hoffman</cx:pt>
          <cx:pt idx="1163">Stephen Graham</cx:pt>
          <cx:pt idx="1164">LL Cool J</cx:pt>
          <cx:pt idx="1165">Colm Feore</cx:pt>
          <cx:pt idx="1166">Ethan Suplee</cx:pt>
          <cx:pt idx="1167">Lili Taylor</cx:pt>
          <cx:pt idx="1168">Denzel Washington</cx:pt>
          <cx:pt idx="1169">Busy Philipps</cx:pt>
          <cx:pt idx="1170">Emily Watson</cx:pt>
          <cx:pt idx="1171">Jerry Stiller</cx:pt>
          <cx:pt idx="1172">Christopher Lambert</cx:pt>
          <cx:pt idx="1173">Kelly Rutherford</cx:pt>
          <cx:pt idx="1174">Matt Damon</cx:pt>
          <cx:pt idx="1175">Harrison Ford</cx:pt>
          <cx:pt idx="1176">Julie Walters</cx:pt>
          <cx:pt idx="1177">Robin Williams</cx:pt>
          <cx:pt idx="1178">Julia Roberts</cx:pt>
          <cx:pt idx="1179">Mark Gatiss</cx:pt>
          <cx:pt idx="1180">Robin Williams</cx:pt>
          <cx:pt idx="1181">LeVar Burton</cx:pt>
          <cx:pt idx="1182">Kasia Smutniak</cx:pt>
          <cx:pt idx="1183">Anna Kendrick</cx:pt>
          <cx:pt idx="1184">Jon Favreau</cx:pt>
          <cx:pt idx="1185">Josh Wingate</cx:pt>
          <cx:pt idx="1186">Virginia Madsen</cx:pt>
          <cx:pt idx="1187">Al Pacino</cx:pt>
          <cx:pt idx="1188">Bill Murray</cx:pt>
          <cx:pt idx="1189">Jamie Lee Curtis</cx:pt>
          <cx:pt idx="1190">Xander Berkeley</cx:pt>
          <cx:pt idx="1191">Gerard Butler</cx:pt>
          <cx:pt idx="1192">Anjelica Huston</cx:pt>
          <cx:pt idx="1193">Tom Wilkinson</cx:pt>
          <cx:pt idx="1194">Gerard Butler</cx:pt>
          <cx:pt idx="1195">Gunnar Hansen</cx:pt>
          <cx:pt idx="1196">Gunnar Hansen</cx:pt>
          <cx:pt idx="1197">Brad Pitt</cx:pt>
          <cx:pt idx="1198">Justin Timberlake</cx:pt>
          <cx:pt idx="1199">Scarlett Johansson</cx:pt>
          <cx:pt idx="1200">Sylvester Stallone</cx:pt>
          <cx:pt idx="1201">Kevin Spacey</cx:pt>
          <cx:pt idx="1202">Ezra Miller</cx:pt>
          <cx:pt idx="1203">Bradley Cooper</cx:pt>
          <cx:pt idx="1204">Robert Pattinson</cx:pt>
          <cx:pt idx="1205">Seamus Davey-Fitzpatrick</cx:pt>
          <cx:pt idx="1206">Madeline Kahn</cx:pt>
          <cx:pt idx="1207">Joseph Gordon-Levitt</cx:pt>
          <cx:pt idx="1208">Michael Biehn</cx:pt>
          <cx:pt idx="1209">Keanu Reeves</cx:pt>
          <cx:pt idx="1210">Robert Ri'chard</cx:pt>
          <cx:pt idx="1211">Robert Ri'chard</cx:pt>
          <cx:pt idx="1212">Miriam Margolyes</cx:pt>
          <cx:pt idx="1213">Nicolas Cage</cx:pt>
          <cx:pt idx="1214">Jennifer Garner</cx:pt>
          <cx:pt idx="1215">Amy Schumer</cx:pt>
          <cx:pt idx="1216">Chazz Palminteri</cx:pt>
          <cx:pt idx="1217">John Cothran</cx:pt>
          <cx:pt idx="1218">Robert Pine</cx:pt>
          <cx:pt idx="1219">Anne Hathaway</cx:pt>
          <cx:pt idx="1220">Nicolas Cage</cx:pt>
          <cx:pt idx="1221">Jimmy Bennett</cx:pt>
          <cx:pt idx="1222">Harrison Ford</cx:pt>
          <cx:pt idx="1223">Beau Mirchoff</cx:pt>
          <cx:pt idx="1224">Kate Winslet</cx:pt>
          <cx:pt idx="1225">Bruce Willis</cx:pt>
          <cx:pt idx="1226">Corinna Harney</cx:pt>
          <cx:pt idx="1227">Radha Mitchell</cx:pt>
          <cx:pt idx="1228">Jennifer Jason Leigh</cx:pt>
          <cx:pt idx="1229">Sam Trammell</cx:pt>
          <cx:pt idx="1230">Kate Winslet</cx:pt>
          <cx:pt idx="1231">J.K. Simmons</cx:pt>
          <cx:pt idx="1232">Channing Tatum</cx:pt>
          <cx:pt idx="1233">Rosario Dawson</cx:pt>
          <cx:pt idx="1234">Kevin Spacey</cx:pt>
          <cx:pt idx="1235">Victor Wong</cx:pt>
          <cx:pt idx="1236">J.D. Evermore</cx:pt>
          <cx:pt idx="1237">Noel Gugliemi</cx:pt>
          <cx:pt idx="1238">Takeshi Kaneshiro</cx:pt>
          <cx:pt idx="1239">ChloÃ« Grace Moretz</cx:pt>
          <cx:pt idx="1240">Sylvester Stallone</cx:pt>
          <cx:pt idx="1241">Jordana Brewster</cx:pt>
          <cx:pt idx="1242">Jim Sturgess</cx:pt>
          <cx:pt idx="1243">Jim Sturgess</cx:pt>
          <cx:pt idx="1244">Ryan Reynolds</cx:pt>
          <cx:pt idx="1245">Leonard Nimoy</cx:pt>
          <cx:pt idx="1246">Maribel VerdÃº</cx:pt>
          <cx:pt idx="1247">Kevin Spacey</cx:pt>
          <cx:pt idx="1248">Gary Oldman</cx:pt>
          <cx:pt idx="1249">Martin Short</cx:pt>
          <cx:pt idx="1250">Keanu Reeves</cx:pt>
          <cx:pt idx="1251">Devin Ratray</cx:pt>
          <cx:pt idx="1252">Donald Pleasence</cx:pt>
          <cx:pt idx="1253">Channing Tatum</cx:pt>
          <cx:pt idx="1254">Glen Hansard</cx:pt>
          <cx:pt idx="1255">Bill Murray</cx:pt>
          <cx:pt idx="1256">Adam Garcia</cx:pt>
          <cx:pt idx="1257">Bruce Willis</cx:pt>
          <cx:pt idx="1258">Mel Blanc</cx:pt>
          <cx:pt idx="1259">John Belushi</cx:pt>
          <cx:pt idx="1260">Reba McEntire</cx:pt>
          <cx:pt idx="1261">Jason Statham</cx:pt>
          <cx:pt idx="1262">Bill Cobbs</cx:pt>
          <cx:pt idx="1263">Ivana Milicevic</cx:pt>
          <cx:pt idx="1264">Archie Panjabi</cx:pt>
          <cx:pt idx="1265">Peter Dinklage</cx:pt>
          <cx:pt idx="1266">David Carradine</cx:pt>
          <cx:pt idx="1267">Daniel Kaluuya</cx:pt>
          <cx:pt idx="1268">Robert Downey Jr.</cx:pt>
          <cx:pt idx="1269">Peter Dinklage</cx:pt>
          <cx:pt idx="1270">CCH Pounder</cx:pt>
          <cx:pt idx="1271">Anthony Hopkins</cx:pt>
          <cx:pt idx="1272">Robert De Niro</cx:pt>
          <cx:pt idx="1273">Robert Shaw</cx:pt>
          <cx:pt idx="1274">Robert Downey Jr.</cx:pt>
          <cx:pt idx="1275">Oprah Winfrey</cx:pt>
          <cx:pt idx="1276">Ryan Reynolds</cx:pt>
          <cx:pt idx="1277">Katharine Isabelle</cx:pt>
          <cx:pt idx="1278">Tom Cruise</cx:pt>
          <cx:pt idx="1279">Lily Atkinson</cx:pt>
          <cx:pt idx="1280">Toby Jones</cx:pt>
          <cx:pt idx="1281">Paul Walker</cx:pt>
          <cx:pt idx="1282">Milla Jovovich</cx:pt>
          <cx:pt idx="1283">Julie Benz</cx:pt>
          <cx:pt idx="1284">Carmen Electra</cx:pt>
          <cx:pt idx="1285">Philip Seymour Hoffman</cx:pt>
          <cx:pt idx="1286">Kevin Spacey</cx:pt>
          <cx:pt idx="1287">Michael Imperioli</cx:pt>
          <cx:pt idx="1288">J.K. Simmons</cx:pt>
          <cx:pt idx="1289">Dwayne Johnson</cx:pt>
          <cx:pt idx="1290">Will Patton</cx:pt>
          <cx:pt idx="1291">Jet Li</cx:pt>
          <cx:pt idx="1292">Natalie Portman</cx:pt>
          <cx:pt idx="1293">Natalie Portman</cx:pt>
          <cx:pt idx="1294">Liam Neeson</cx:pt>
          <cx:pt idx="1295">Robin Williams</cx:pt>
          <cx:pt idx="1296">Alice Braga</cx:pt>
          <cx:pt idx="1297">Nicolas Cage</cx:pt>
          <cx:pt idx="1298">Steve Guttenberg</cx:pt>
          <cx:pt idx="1299">Tom Hardy</cx:pt>
          <cx:pt idx="1300">Catherine O'Hara</cx:pt>
          <cx:pt idx="1301">Alex Pettyfer</cx:pt>
          <cx:pt idx="1302">Kelly Preston</cx:pt>
          <cx:pt idx="1303">Kevin Zegers</cx:pt>
          <cx:pt idx="1304">Frances Conroy</cx:pt>
          <cx:pt idx="1305">Gena Rowlands</cx:pt>
          <cx:pt idx="1306">J.K. Simmons</cx:pt>
          <cx:pt idx="1307">Robin Williams</cx:pt>
          <cx:pt idx="1308">Steve Carell</cx:pt>
          <cx:pt idx="1309">Bella Thorne</cx:pt>
          <cx:pt idx="1310">Clint Eastwood</cx:pt>
          <cx:pt idx="1311">Mo'Nique</cx:pt>
          <cx:pt idx="1312">Mo'Nique</cx:pt>
          <cx:pt idx="1313">Joaquim de Almeida</cx:pt>
          <cx:pt idx="1314">Eileen Brennan</cx:pt>
          <cx:pt idx="1315">Michiel Huisman</cx:pt>
          <cx:pt idx="1316">Logan Lerman</cx:pt>
          <cx:pt idx="1317">Jada Pinkett Smith</cx:pt>
          <cx:pt idx="1318">Morgan Freeman</cx:pt>
          <cx:pt idx="1319">Denzel Washington</cx:pt>
          <cx:pt idx="1320">Li Gong</cx:pt>
          <cx:pt idx="1321">Kirsten Dunst</cx:pt>
          <cx:pt idx="1322">Jeff Bridges</cx:pt>
          <cx:pt idx="1323">Jason Flemyng</cx:pt>
          <cx:pt idx="1324">Curtiss Cook</cx:pt>
          <cx:pt idx="1325">Kristen Stewart</cx:pt>
          <cx:pt idx="1326">Eric Idle</cx:pt>
          <cx:pt idx="1327">Nicolas Cage</cx:pt>
          <cx:pt idx="1328">Josh Hutcherson</cx:pt>
          <cx:pt idx="1329">Martin Landau</cx:pt>
          <cx:pt idx="1330">James Lafferty</cx:pt>
          <cx:pt idx="1331">Dorian Missick</cx:pt>
          <cx:pt idx="1332">Will Ferrell</cx:pt>
          <cx:pt idx="1333">Rumi Hiiragi</cx:pt>
          <cx:pt idx="1334">Robert De Niro</cx:pt>
          <cx:pt idx="1335">Lilli Lavine</cx:pt>
          <cx:pt idx="1336">Keanu Reeves</cx:pt>
          <cx:pt idx="1337">Roger Allam</cx:pt>
          <cx:pt idx="1338">Josh Hutcherson</cx:pt>
          <cx:pt idx="1339">Natalie Portman</cx:pt>
          <cx:pt idx="1340">Morgan Freeman</cx:pt>
          <cx:pt idx="1341">Hugh Jackman</cx:pt>
          <cx:pt idx="1342">Chemeeka Walker</cx:pt>
          <cx:pt idx="1343">Grace Phipps</cx:pt>
          <cx:pt idx="1344">Dean Stockwell</cx:pt>
          <cx:pt idx="1345">Christian Bale</cx:pt>
          <cx:pt idx="1346">Mia Wasikowska</cx:pt>
          <cx:pt idx="1347">Sasha Roiz</cx:pt>
          <cx:pt idx="1348">Vanessa Williams</cx:pt>
          <cx:pt idx="1349">James Wilcox</cx:pt>
          <cx:pt idx="1350">Natalie Portman</cx:pt>
          <cx:pt idx="1351">Alexa PenaVega</cx:pt>
          <cx:pt idx="1352">Erick Avari</cx:pt>
          <cx:pt idx="1353">J.K. Simmons</cx:pt>
          <cx:pt idx="1354">Frank Langella</cx:pt>
          <cx:pt idx="1355">Robert Downey Jr.</cx:pt>
          <cx:pt idx="1356">ChloÃ« Grace Moretz</cx:pt>
          <cx:pt idx="1357">Emma Bell</cx:pt>
          <cx:pt idx="1358">Ethan Embry</cx:pt>
          <cx:pt idx="1359">Adam Sandler</cx:pt>
          <cx:pt idx="1360">Robin Williams</cx:pt>
          <cx:pt idx="1361">Jon Favreau</cx:pt>
          <cx:pt idx="1362">Christian Clemenson</cx:pt>
          <cx:pt idx="1363">George Kennedy</cx:pt>
          <cx:pt idx="1364">Ryan Gosling</cx:pt>
          <cx:pt idx="1365">Colin Firth</cx:pt>
          <cx:pt idx="1366">Christian Bale</cx:pt>
          <cx:pt idx="1367">Jason Statham</cx:pt>
          <cx:pt idx="1368">Jon Heder</cx:pt>
          <cx:pt idx="1369">Jason Statham</cx:pt>
          <cx:pt idx="1370">Fred Gwynne</cx:pt>
          <cx:pt idx="1371">Dwayne Johnson</cx:pt>
          <cx:pt idx="1372">Jimmy Bennett</cx:pt>
          <cx:pt idx="1373">John Boyega</cx:pt>
          <cx:pt idx="1374">Meryl Streep</cx:pt>
          <cx:pt idx="1375">Tom Wilkinson</cx:pt>
          <cx:pt idx="1376">Sprague Grayden</cx:pt>
          <cx:pt idx="1377">Joseph Gilgun</cx:pt>
          <cx:pt idx="1378">Desmond Llewelyn</cx:pt>
          <cx:pt idx="1379">Brendan Fraser</cx:pt>
          <cx:pt idx="1380">Dennis Quaid</cx:pt>
          <cx:pt idx="1381">Nicolas Cage</cx:pt>
          <cx:pt idx="1382">Christopher Lambert</cx:pt>
          <cx:pt idx="1383">Alfre Woodard</cx:pt>
          <cx:pt idx="1384">Wagner Moura</cx:pt>
          <cx:pt idx="1385">Peter Coyote</cx:pt>
          <cx:pt idx="1386">Bill Murray</cx:pt>
          <cx:pt idx="1387">Vin Diesel</cx:pt>
          <cx:pt idx="1388">Fann Wong</cx:pt>
          <cx:pt idx="1389">Harrison Ford</cx:pt>
          <cx:pt idx="1390">Tom Hanks</cx:pt>
          <cx:pt idx="1391">Denzel Washington</cx:pt>
          <cx:pt idx="1392">Jimmy Bennett</cx:pt>
          <cx:pt idx="1393">Dennis Quaid</cx:pt>
          <cx:pt idx="1394">Michael Fassbender</cx:pt>
          <cx:pt idx="1395">Adam Sandler</cx:pt>
          <cx:pt idx="1396">Michael Fassbender</cx:pt>
          <cx:pt idx="1397">Robin Williams</cx:pt>
          <cx:pt idx="1398">Dwayne Johnson</cx:pt>
          <cx:pt idx="1399">Djimon Hounsou</cx:pt>
          <cx:pt idx="1400">Lubna Azabal</cx:pt>
          <cx:pt idx="1401">Chris Evans</cx:pt>
          <cx:pt idx="1402">Naomi Watts</cx:pt>
          <cx:pt idx="1403">Matt Damon</cx:pt>
          <cx:pt idx="1404">Busy Philipps</cx:pt>
          <cx:pt idx="1405">Busy Philipps</cx:pt>
          <cx:pt idx="1406">Kirsten Dunst</cx:pt>
          <cx:pt idx="1407">Dylan Baker</cx:pt>
          <cx:pt idx="1408">Quinton Aaron</cx:pt>
          <cx:pt idx="1409">Sarah Polley</cx:pt>
          <cx:pt idx="1410">Violante Placido</cx:pt>
          <cx:pt idx="1411">Aksel Hennie</cx:pt>
          <cx:pt idx="1412">Catherine Deneuve</cx:pt>
          <cx:pt idx="1413">Meryl Streep</cx:pt>
          <cx:pt idx="1414">Will Smith</cx:pt>
          <cx:pt idx="1415">Hugh Jackman</cx:pt>
          <cx:pt idx="1416">Richard Burgi</cx:pt>
          <cx:pt idx="1417">Anne Hathaway</cx:pt>
          <cx:pt idx="1418">Bruce Willis</cx:pt>
          <cx:pt idx="1419">Alison Brie</cx:pt>
          <cx:pt idx="1420">Tony Nappo</cx:pt>
          <cx:pt idx="1421">Bryce Dallas Howard</cx:pt>
          <cx:pt idx="1422">Alan Rickman</cx:pt>
          <cx:pt idx="1423">Dennis Quaid</cx:pt>
          <cx:pt idx="1424">Mitch Pileggi</cx:pt>
          <cx:pt idx="1425">Salma Hayek</cx:pt>
          <cx:pt idx="1426">David Lyons</cx:pt>
          <cx:pt idx="1427">Caroline Dhavernas</cx:pt>
          <cx:pt idx="1428">Bianca Kajlich</cx:pt>
          <cx:pt idx="1429">Jackson Nicoll</cx:pt>
          <cx:pt idx="1430">Jason Statham</cx:pt>
          <cx:pt idx="1431">Matthew McConaughey</cx:pt>
          <cx:pt idx="1432">Toby Jones</cx:pt>
          <cx:pt idx="1433">Alicia Goranson</cx:pt>
          <cx:pt idx="1434">Jennifer Jason Leigh</cx:pt>
          <cx:pt idx="1435">Kirsten Dunst</cx:pt>
          <cx:pt idx="1436">Joseph Gordon-Levitt</cx:pt>
          <cx:pt idx="1437">Delroy Lindo</cx:pt>
          <cx:pt idx="1438">Bill Murray</cx:pt>
          <cx:pt idx="1439">Dameon Clarke</cx:pt>
          <cx:pt idx="1440">Glenn Morshower</cx:pt>
          <cx:pt idx="1441">Blythe Danner</cx:pt>
          <cx:pt idx="1442">George Kennedy</cx:pt>
          <cx:pt idx="1443">Tom Cruise</cx:pt>
          <cx:pt idx="1444">Johanna Braddy</cx:pt>
          <cx:pt idx="1445">Mackenzie Davis</cx:pt>
          <cx:pt idx="1446">Olivia Wilde</cx:pt>
          <cx:pt idx="1447">Cedric the Entertainer</cx:pt>
          <cx:pt idx="1448">Jordi MollÃ </cx:pt>
          <cx:pt idx="1449">Caroline Munro</cx:pt>
          <cx:pt idx="1450">Ryan Reynolds</cx:pt>
          <cx:pt idx="1451">Andrew Robinson</cx:pt>
          <cx:pt idx="1452">Margot Kidder</cx:pt>
          <cx:pt idx="1453">Frank Langella</cx:pt>
          <cx:pt idx="1454">Sid Haig</cx:pt>
          <cx:pt idx="1455">Costas Mandylor</cx:pt>
          <cx:pt idx="1456">David Zayas</cx:pt>
          <cx:pt idx="1457">Geoffrey Arend</cx:pt>
          <cx:pt idx="1458">Julia Roberts</cx:pt>
          <cx:pt idx="1459">Steve Coogan</cx:pt>
          <cx:pt idx="1460">Denzel Washington</cx:pt>
          <cx:pt idx="1461">Liam Neeson</cx:pt>
          <cx:pt idx="1462">Fanny Ardant</cx:pt>
          <cx:pt idx="1463">Isaiah Washington</cx:pt>
          <cx:pt idx="1464">Bruce McGill</cx:pt>
          <cx:pt idx="1465">Anthony Hopkins</cx:pt>
          <cx:pt idx="1466">Kevin Spacey</cx:pt>
          <cx:pt idx="1467">Scoot McNairy</cx:pt>
          <cx:pt idx="1468">Morgan Freeman</cx:pt>
          <cx:pt idx="1469">Sylvester Stallone</cx:pt>
          <cx:pt idx="1470">Bruce Willis</cx:pt>
          <cx:pt idx="1471">Krista Allen</cx:pt>
          <cx:pt idx="1472">Jennifer Lawrence</cx:pt>
          <cx:pt idx="1473">Tom Wilkinson</cx:pt>
          <cx:pt idx="1474">Donald Pleasence</cx:pt>
          <cx:pt idx="1475">Bojana Novakovic</cx:pt>
          <cx:pt idx="1476">Bill Cobbs</cx:pt>
          <cx:pt idx="1477">Tom Welling</cx:pt>
          <cx:pt idx="1478">Yaphet Kotto</cx:pt>
          <cx:pt idx="1479">Carmen Electra</cx:pt>
          <cx:pt idx="1480">Ari Graynor</cx:pt>
          <cx:pt idx="1481">Zooey Deschanel</cx:pt>
          <cx:pt idx="1482">Paul Hogan</cx:pt>
          <cx:pt idx="1483">Chris Evans</cx:pt>
          <cx:pt idx="1484">Vanessa Redgrave</cx:pt>
          <cx:pt idx="1485">Nia Long</cx:pt>
          <cx:pt idx="1486">Dane Cook</cx:pt>
          <cx:pt idx="1487">Jason Patric</cx:pt>
          <cx:pt idx="1488">Joseph Gilgun</cx:pt>
          <cx:pt idx="1489">Louis Jourdan</cx:pt>
          <cx:pt idx="1490">Usher Raymond</cx:pt>
          <cx:pt idx="1491">Oliver Platt</cx:pt>
          <cx:pt idx="1492">Colin Firth</cx:pt>
          <cx:pt idx="1493">Julia Roberts</cx:pt>
          <cx:pt idx="1494">Desmond Llewelyn</cx:pt>
          <cx:pt idx="1495">Salma Hayek</cx:pt>
          <cx:pt idx="1496">Robert Davi</cx:pt>
          <cx:pt idx="1497">Christopher Lee</cx:pt>
          <cx:pt idx="1498">Martin Landau</cx:pt>
          <cx:pt idx="1499">Matthew Broderick</cx:pt>
          <cx:pt idx="1500">Frank Welker</cx:pt>
          <cx:pt idx="1501">Meg Foster</cx:pt>
          <cx:pt idx="1502">Robert De Niro</cx:pt>
          <cx:pt idx="1503">Goran Visnjic</cx:pt>
          <cx:pt idx="1504">Minnie Driver</cx:pt>
          <cx:pt idx="1505">Julie Walters</cx:pt>
          <cx:pt idx="1506">Lois Smith</cx:pt>
          <cx:pt idx="1507">Mark Margolis</cx:pt>
          <cx:pt idx="1508">F. Murray Abraham</cx:pt>
          <cx:pt idx="1509">Pam Ferris</cx:pt>
          <cx:pt idx="1510">Angelina Jolie Pitt</cx:pt>
          <cx:pt idx="1511">Tom Selleck</cx:pt>
          <cx:pt idx="1512">Robin Wright</cx:pt>
          <cx:pt idx="1513">Bill Murray</cx:pt>
          <cx:pt idx="1514">Katrina Bowden</cx:pt>
          <cx:pt idx="1515">Robert Duvall</cx:pt>
          <cx:pt idx="1516">Jason Statham</cx:pt>
          <cx:pt idx="1517">Channing Tatum</cx:pt>
          <cx:pt idx="1518">Shane Carruth</cx:pt>
          <cx:pt idx="1519">Leonard Nimoy</cx:pt>
          <cx:pt idx="1520">Adam Scott</cx:pt>
          <cx:pt idx="1521">Robert Duvall</cx:pt>
          <cx:pt idx="1522">Adam Sandler</cx:pt>
          <cx:pt idx="1523">Morgan Freeman</cx:pt>
          <cx:pt idx="1524">Anna Kendrick</cx:pt>
          <cx:pt idx="1525">Steve Buscemi</cx:pt>
          <cx:pt idx="1526">Julian Glover</cx:pt>
          <cx:pt idx="1527">Rita Moreno</cx:pt>
          <cx:pt idx="1528">Matthew Broderick</cx:pt>
          <cx:pt idx="1529">Chris Hemsworth</cx:pt>
          <cx:pt idx="1530">Tom Hanks</cx:pt>
          <cx:pt idx="1531">Don Cheadle</cx:pt>
          <cx:pt idx="1532">Eddie Redmayne</cx:pt>
          <cx:pt idx="1533">Michael Emerson</cx:pt>
          <cx:pt idx="1534">Joseph Gordon-Levitt</cx:pt>
          <cx:pt idx="1535">Heath Ledger</cx:pt>
          <cx:pt idx="1536">Sarah Michelle Gellar</cx:pt>
          <cx:pt idx="1537">Robin Lord Taylor</cx:pt>
          <cx:pt idx="1538">Adam Scott</cx:pt>
          <cx:pt idx="1539">Jennifer Garner</cx:pt>
          <cx:pt idx="1540">Beverly D'Angelo</cx:pt>
          <cx:pt idx="1541">Steve Buscemi</cx:pt>
          <cx:pt idx="1542">Ryan Gosling</cx:pt>
          <cx:pt idx="1543">Julia Roberts</cx:pt>
          <cx:pt idx="1544">Christian Bale</cx:pt>
          <cx:pt idx="1545">Archie Panjabi</cx:pt>
          <cx:pt idx="1546">Adam Sandler</cx:pt>
          <cx:pt idx="1547">Isabelle Huppert</cx:pt>
          <cx:pt idx="1548">Milla Jovovich</cx:pt>
          <cx:pt idx="1549">QuvenzhanÃ© Wallis</cx:pt>
          <cx:pt idx="1550">Keanu Reeves</cx:pt>
          <cx:pt idx="1551">Cary-Hiroyuki Tagawa</cx:pt>
          <cx:pt idx="1552">Robert De Niro</cx:pt>
          <cx:pt idx="1553">Catherine Deneuve</cx:pt>
          <cx:pt idx="1554">Kirsten Dunst</cx:pt>
          <cx:pt idx="1555">Jim Parsons</cx:pt>
          <cx:pt idx="1556">Jim Parsons</cx:pt>
          <cx:pt idx="1557">Jim Parsons</cx:pt>
          <cx:pt idx="1558">Jay Hernandez</cx:pt>
          <cx:pt idx="1559">Jeff Bridges</cx:pt>
          <cx:pt idx="1560">Meryl Streep</cx:pt>
          <cx:pt idx="1561">Ed Begley Jr.</cx:pt>
          <cx:pt idx="1562">Shah Rukh Khan</cx:pt>
          <cx:pt idx="1563">Ed Begley Jr.</cx:pt>
          <cx:pt idx="1564">Doug E. Doug</cx:pt>
          <cx:pt idx="1565">Jim Sturgess</cx:pt>
          <cx:pt idx="1566">Harrison Ford</cx:pt>
          <cx:pt idx="1567">Robert De Niro</cx:pt>
          <cx:pt idx="1568">Naomi Watts</cx:pt>
          <cx:pt idx="1569">Desmond Llewelyn</cx:pt>
          <cx:pt idx="1570">Gerard Butler</cx:pt>
          <cx:pt idx="1571">Joe Don Baker</cx:pt>
          <cx:pt idx="1572">Connie Nielsen</cx:pt>
          <cx:pt idx="1573">Robert De Niro</cx:pt>
          <cx:pt idx="1574">Leonardo DiCaprio</cx:pt>
          <cx:pt idx="1575">Nicolas Cage</cx:pt>
          <cx:pt idx="1576">Martin Short</cx:pt>
          <cx:pt idx="1577">Doona Bae</cx:pt>
          <cx:pt idx="1578">Jim Broadbent</cx:pt>
          <cx:pt idx="1579">Jim Broadbent</cx:pt>
          <cx:pt idx="1580">Patrick Macnee</cx:pt>
          <cx:pt idx="1581">Christopher Lee</cx:pt>
          <cx:pt idx="1582">Bob Hoskins</cx:pt>
          <cx:pt idx="1583">Todd Stashwick</cx:pt>
          <cx:pt idx="1584">Jim Belushi</cx:pt>
          <cx:pt idx="1585">Holly Hunter</cx:pt>
          <cx:pt idx="1586">Katy Mixon</cx:pt>
          <cx:pt idx="1587">Michael Wincott</cx:pt>
          <cx:pt idx="1588">Mustafa Haidari</cx:pt>
          <cx:pt idx="1589">Bam Margera</cx:pt>
          <cx:pt idx="1590">Costas Mandylor</cx:pt>
          <cx:pt idx="1591">Jeremy Davies</cx:pt>
          <cx:pt idx="1592">Ornella Muti</cx:pt>
          <cx:pt idx="1593">J.K. Simmons</cx:pt>
          <cx:pt idx="1594">Tony Goldwyn</cx:pt>
          <cx:pt idx="1595">Tony Goldwyn</cx:pt>
          <cx:pt idx="1596">Robert De Niro</cx:pt>
          <cx:pt idx="1597">Benedict Cumberbatch</cx:pt>
          <cx:pt idx="1598">Alden Ehrenreich</cx:pt>
          <cx:pt idx="1599">Jeff Bridges</cx:pt>
          <cx:pt idx="1600">Kristen Stewart</cx:pt>
          <cx:pt idx="1601">Cassie Ventura</cx:pt>
          <cx:pt idx="1602">Robert De Niro</cx:pt>
          <cx:pt idx="1603">Nicolas Cage</cx:pt>
          <cx:pt idx="1604">Josh Hutcherson</cx:pt>
          <cx:pt idx="1605">Robin Williams</cx:pt>
          <cx:pt idx="1606">Madeline Carroll</cx:pt>
          <cx:pt idx="1607">Paul Walker</cx:pt>
          <cx:pt idx="1608">Will Ferrell</cx:pt>
          <cx:pt idx="1609">Harrison Ford</cx:pt>
          <cx:pt idx="1610">Jeremy Brett</cx:pt>
          <cx:pt idx="1611">Nia Long</cx:pt>
          <cx:pt idx="1612">Scarlett Johansson</cx:pt>
          <cx:pt idx="1613">Michael Moore</cx:pt>
          <cx:pt idx="1614">Mahadeo Shivraj</cx:pt>
          <cx:pt idx="1615">Robert De Niro</cx:pt>
          <cx:pt idx="1616">Harrison Ford</cx:pt>
          <cx:pt idx="1617">Julian Richings</cx:pt>
          <cx:pt idx="1618">Alice Greczyn</cx:pt>
          <cx:pt idx="1619">Vin Diesel</cx:pt>
          <cx:pt idx="1620">Chris Hemsworth</cx:pt>
          <cx:pt idx="1621">Brian Dennehy</cx:pt>
          <cx:pt idx="1622">Ulrich Thomsen</cx:pt>
          <cx:pt idx="1623">Abbie Cornish</cx:pt>
          <cx:pt idx="1624">Caitlin Stasey</cx:pt>
          <cx:pt idx="1625">Adam Sandler</cx:pt>
          <cx:pt idx="1626">Al Pacino</cx:pt>
          <cx:pt idx="1627">Ana de la Reguera</cx:pt>
          <cx:pt idx="1628">Shannon Elizabeth</cx:pt>
          <cx:pt idx="1629">Roger Rees</cx:pt>
          <cx:pt idx="1630">Jennifer Jason Leigh</cx:pt>
          <cx:pt idx="1631">Richard Tyson</cx:pt>
          <cx:pt idx="1632">Ocean James</cx:pt>
          <cx:pt idx="1633">Matthew McConaughey</cx:pt>
          <cx:pt idx="1634">Jon Favreau</cx:pt>
          <cx:pt idx="1635">Kristin Scott Thomas</cx:pt>
          <cx:pt idx="1636">Ken Arnold</cx:pt>
          <cx:pt idx="1637">Roger Rees</cx:pt>
          <cx:pt idx="1638">Javier Botet</cx:pt>
          <cx:pt idx="1639">Nicolas Cage</cx:pt>
          <cx:pt idx="1640">Don Cheadle</cx:pt>
          <cx:pt idx="1641">Dwayne Johnson</cx:pt>
          <cx:pt idx="1642">Dwayne Johnson</cx:pt>
          <cx:pt idx="1643">Judge Reinhold</cx:pt>
          <cx:pt idx="1644">Charlize Theron</cx:pt>
          <cx:pt idx="1645">Steve Buscemi</cx:pt>
          <cx:pt idx="1646">Phil Davis</cx:pt>
          <cx:pt idx="1647">Hugh Jackman</cx:pt>
          <cx:pt idx="1648">BelÃ©n Rueda</cx:pt>
          <cx:pt idx="1649">Will Forte</cx:pt>
          <cx:pt idx="1650">J.K. Simmons</cx:pt>
          <cx:pt idx="1651">Alex Pettyfer</cx:pt>
          <cx:pt idx="1652">Nicolas Cage</cx:pt>
          <cx:pt idx="1653">Emma Stone</cx:pt>
          <cx:pt idx="1654">Jon Favreau</cx:pt>
          <cx:pt idx="1655">Holly Hunter</cx:pt>
          <cx:pt idx="1656">Denzel Washington</cx:pt>
          <cx:pt idx="1657">Catherine O'Hara</cx:pt>
          <cx:pt idx="1658">Miko Hughes</cx:pt>
          <cx:pt idx="1659">Robert Duvall</cx:pt>
          <cx:pt idx="1660">Harrison Ford</cx:pt>
          <cx:pt idx="1661">Sissy Spacek</cx:pt>
          <cx:pt idx="1662">Debra Messing</cx:pt>
          <cx:pt idx="1663">Robin Williams</cx:pt>
          <cx:pt idx="1664">Paul Walker</cx:pt>
          <cx:pt idx="1665">Alona Tal</cx:pt>
          <cx:pt idx="1666">James Franco</cx:pt>
          <cx:pt idx="1667">Bill Murray</cx:pt>
          <cx:pt idx="1668">Nat Wolff</cx:pt>
          <cx:pt idx="1669">Scarlett Johansson</cx:pt>
          <cx:pt idx="1670">Leonard Nimoy</cx:pt>
          <cx:pt idx="1671">Jeff Bridges</cx:pt>
          <cx:pt idx="1672">Hayden Christensen</cx:pt>
          <cx:pt idx="1673">Milla Jovovich</cx:pt>
          <cx:pt idx="1674">Steve Buscemi</cx:pt>
          <cx:pt idx="1675">Olivier Martinez</cx:pt>
          <cx:pt idx="1676">Delroy Lindo</cx:pt>
          <cx:pt idx="1677">Muse Watson</cx:pt>
          <cx:pt idx="1678">Dan Byrd</cx:pt>
          <cx:pt idx="1679">Ryan Kruger</cx:pt>
          <cx:pt idx="1680">Denis Lavant</cx:pt>
          <cx:pt idx="1681">Denis O'Hare</cx:pt>
          <cx:pt idx="1682">Illeana Douglas</cx:pt>
          <cx:pt idx="1683">Ryan Reynolds</cx:pt>
          <cx:pt idx="1684">Kelly Preston</cx:pt>
          <cx:pt idx="1685">Nia Long</cx:pt>
          <cx:pt idx="1686">Emmanuelle Vaugier</cx:pt>
          <cx:pt idx="1687">Jamie RenÃ©e Smith</cx:pt>
          <cx:pt idx="1688">Catherine Hicks</cx:pt>
          <cx:pt idx="1689">Julia Roberts</cx:pt>
          <cx:pt idx="1690">Mako</cx:pt>
          <cx:pt idx="1691">James Martin Kelly</cx:pt>
          <cx:pt idx="1692">Romany Malco</cx:pt>
          <cx:pt idx="1693">Martin Dew</cx:pt>
          <cx:pt idx="1694">Dustin Milligan</cx:pt>
          <cx:pt idx="1695">Linda Cardellini</cx:pt>
          <cx:pt idx="1696">Dominic Cooper</cx:pt>
          <cx:pt idx="1697">Judith Barsi</cx:pt>
          <cx:pt idx="1698">Eric Dane</cx:pt>
          <cx:pt idx="1699">Salma Hayek</cx:pt>
          <cx:pt idx="1700">Leonard Nimoy</cx:pt>
          <cx:pt idx="1701">Julia Roberts</cx:pt>
          <cx:pt idx="1702">Raymond Cruz</cx:pt>
          <cx:pt idx="1703">Bill Murray</cx:pt>
          <cx:pt idx="1704">Bradley Cooper</cx:pt>
          <cx:pt idx="1705">Michael Angarano</cx:pt>
          <cx:pt idx="1706">Matthew McConaughey</cx:pt>
          <cx:pt idx="1707">James Corden</cx:pt>
          <cx:pt idx="1708">Clifton Collins Jr.</cx:pt>
          <cx:pt idx="1709">David Oyelowo</cx:pt>
          <cx:pt idx="1710">Natasha Henstridge</cx:pt>
          <cx:pt idx="1711">Oprah Winfrey</cx:pt>
          <cx:pt idx="1712">Scarlett Johansson</cx:pt>
          <cx:pt idx="1713">Harrison Ford</cx:pt>
          <cx:pt idx="1714">Jonathan Winters</cx:pt>
          <cx:pt idx="1715">Sid Haig</cx:pt>
          <cx:pt idx="1716">Steve Buscemi</cx:pt>
          <cx:pt idx="1717">Jason Patric</cx:pt>
          <cx:pt idx="1718">Peter Greene</cx:pt>
          <cx:pt idx="1719">Bradley Cooper</cx:pt>
          <cx:pt idx="1720">Aasif Mandvi</cx:pt>
          <cx:pt idx="1721">Melina Kanakaredes</cx:pt>
          <cx:pt idx="1722">LeVar Burton</cx:pt>
          <cx:pt idx="1723">Vinessa Shaw</cx:pt>
          <cx:pt idx="1724">Tom Cruise</cx:pt>
          <cx:pt idx="1725">Don Cheadle</cx:pt>
          <cx:pt idx="1726">Madeline Carroll</cx:pt>
          <cx:pt idx="1727">Justin Chon</cx:pt>
          <cx:pt idx="1728">Al Pacino</cx:pt>
          <cx:pt idx="1729">Viggo Mortensen</cx:pt>
          <cx:pt idx="1730">William Baldwin</cx:pt>
          <cx:pt idx="1731">Louis Lombardi</cx:pt>
          <cx:pt idx="1732">Brendan Fraser</cx:pt>
          <cx:pt idx="1733">Benedict Cumberbatch</cx:pt>
          <cx:pt idx="1734">Clint Eastwood</cx:pt>
          <cx:pt idx="1735">Aisha Tyler</cx:pt>
          <cx:pt idx="1736">Laura Ramsey</cx:pt>
          <cx:pt idx="1737">Matthew McConaughey</cx:pt>
          <cx:pt idx="1738">Telly Savalas</cx:pt>
          <cx:pt idx="1739">Jack Reynor</cx:pt>
          <cx:pt idx="1740">J.K. Simmons</cx:pt>
          <cx:pt idx="1741">Chris Noth</cx:pt>
          <cx:pt idx="1742">Denzel Washington</cx:pt>
          <cx:pt idx="1743">Ruby Dee</cx:pt>
          <cx:pt idx="1744">Michiel Huisman</cx:pt>
          <cx:pt idx="1745">Sarah Polley</cx:pt>
          <cx:pt idx="1746">Don McKellar</cx:pt>
          <cx:pt idx="1747">Dwayne Johnson</cx:pt>
          <cx:pt idx="1748">Amy Poehler</cx:pt>
          <cx:pt idx="1749">Matthew McConaughey</cx:pt>
          <cx:pt idx="1750">Matthew McConaughey</cx:pt>
          <cx:pt idx="1751">Alexa PenaVega</cx:pt>
          <cx:pt idx="1752">Morgan Freeman</cx:pt>
          <cx:pt idx="1753">ZoÃ« Kravitz</cx:pt>
          <cx:pt idx="1754">Larry David</cx:pt>
          <cx:pt idx="1755">Bill Murray</cx:pt>
          <cx:pt idx="1756">Chris Evans</cx:pt>
          <cx:pt idx="1757">Scarlett Johansson</cx:pt>
          <cx:pt idx="1758">Noah Bean</cx:pt>
          <cx:pt idx="1759">Vin Diesel</cx:pt>
          <cx:pt idx="1760">Leonard Nimoy</cx:pt>
          <cx:pt idx="1761">Orlando Bloom</cx:pt>
          <cx:pt idx="1762">Miguel Ferrer</cx:pt>
          <cx:pt idx="1763">Tom Hardy</cx:pt>
          <cx:pt idx="1764">Christian Bale</cx:pt>
          <cx:pt idx="1765">Bradley Cooper</cx:pt>
          <cx:pt idx="1766">Gary Oldman</cx:pt>
          <cx:pt idx="1767">Jennifer Lawrence</cx:pt>
          <cx:pt idx="1768">ShÃ´ Kosugi</cx:pt>
          <cx:pt idx="1769">Frank Welker</cx:pt>
          <cx:pt idx="1770">Aimee Garcia</cx:pt>
          <cx:pt idx="1771">Peter Dinklage</cx:pt>
          <cx:pt idx="1772">Don Cheadle</cx:pt>
          <cx:pt idx="1773">Tim Blake Nelson</cx:pt>
          <cx:pt idx="1774">Liam Neeson</cx:pt>
          <cx:pt idx="1775">Vivica A. Fox</cx:pt>
          <cx:pt idx="1776">Denzel Washington</cx:pt>
          <cx:pt idx="1777">Ian Ziering</cx:pt>
          <cx:pt idx="1778">Alex Veadov</cx:pt>
          <cx:pt idx="1779">Anjelica Huston</cx:pt>
          <cx:pt idx="1780">Scott Porter</cx:pt>
          <cx:pt idx="1781">Tom Cruise</cx:pt>
          <cx:pt idx="1782">Ryan Reynolds</cx:pt>
          <cx:pt idx="1783">Jeff Bridges</cx:pt>
          <cx:pt idx="1784">Bolo Yeung</cx:pt>
          <cx:pt idx="1785">Taran Killam</cx:pt>
          <cx:pt idx="1786">Andrew Fiscella</cx:pt>
          <cx:pt idx="1787">Tom Cruise</cx:pt>
          <cx:pt idx="1788">Gary Weeks</cx:pt>
          <cx:pt idx="1789">Sydney Pollack</cx:pt>
          <cx:pt idx="1790">Jesse McCartney</cx:pt>
          <cx:pt idx="1791">Anna Kendrick</cx:pt>
          <cx:pt idx="1792">Philip Seymour Hoffman</cx:pt>
          <cx:pt idx="1793">Christine Taylor</cx:pt>
          <cx:pt idx="1794">Clifton Collins Jr.</cx:pt>
          <cx:pt idx="1795">Jet Li</cx:pt>
          <cx:pt idx="1796">Bruce Willis</cx:pt>
          <cx:pt idx="1797">Wei Zhao</cx:pt>
          <cx:pt idx="1798">Robert Downey Jr.</cx:pt>
          <cx:pt idx="1799">Naomi Watts</cx:pt>
          <cx:pt idx="1800">LeVar Burton</cx:pt>
          <cx:pt idx="1801">Frances Fisher</cx:pt>
          <cx:pt idx="1802">Robert Downey Jr.</cx:pt>
          <cx:pt idx="1803">Bruce Greenwood</cx:pt>
          <cx:pt idx="1804">Kimberly Elise</cx:pt>
          <cx:pt idx="1805">Anthony Hopkins</cx:pt>
          <cx:pt idx="1806">Steve Buscemi</cx:pt>
          <cx:pt idx="1807">Ian Whyte</cx:pt>
          <cx:pt idx="1808">Olivia Williams</cx:pt>
          <cx:pt idx="1809">Sarah Butler</cx:pt>
          <cx:pt idx="1810">Chris Hemsworth</cx:pt>
          <cx:pt idx="1811">Matt Bomer</cx:pt>
          <cx:pt idx="1812">Liam Neeson</cx:pt>
          <cx:pt idx="1813">Brendan Fraser</cx:pt>
          <cx:pt idx="1814">Judy Greer</cx:pt>
          <cx:pt idx="1815">Nicolas Cage</cx:pt>
          <cx:pt idx="1816">David Belle</cx:pt>
          <cx:pt idx="1817">Loretta Devine</cx:pt>
          <cx:pt idx="1818">Macaulay Culkin</cx:pt>
          <cx:pt idx="1819">Paul Brooke</cx:pt>
          <cx:pt idx="1820">Philip Seymour Hoffman</cx:pt>
          <cx:pt idx="1821">Julie Christie</cx:pt>
          <cx:pt idx="1822">Goran Visnjic</cx:pt>
          <cx:pt idx="1823">Daniel Stern</cx:pt>
          <cx:pt idx="1824">Tim Meadows</cx:pt>
          <cx:pt idx="1825">ChloÃ« Grace Moretz</cx:pt>
          <cx:pt idx="1826">Jonathan D. Mellor</cx:pt>
          <cx:pt idx="1827">Chris Evans</cx:pt>
          <cx:pt idx="1828">Christoph Waltz</cx:pt>
          <cx:pt idx="1829">Toni Servillo</cx:pt>
          <cx:pt idx="1830">Leonard Nimoy</cx:pt>
          <cx:pt idx="1831">Tom Wilkinson</cx:pt>
          <cx:pt idx="1832">Muse Watson</cx:pt>
          <cx:pt idx="1833">Julia Ormond</cx:pt>
          <cx:pt idx="1834">Fred Gwynne</cx:pt>
          <cx:pt idx="1835">CÃ©cile De France</cx:pt>
          <cx:pt idx="1836">Patton Oswalt</cx:pt>
          <cx:pt idx="1837">Eddie Redmayne</cx:pt>
          <cx:pt idx="1838">Tom Hanks</cx:pt>
          <cx:pt idx="1839">Chris Moss</cx:pt>
          <cx:pt idx="1840">J.K. Simmons</cx:pt>
          <cx:pt idx="1841">Angelina Jolie Pitt</cx:pt>
          <cx:pt idx="1842">Robert Downey Jr.</cx:pt>
          <cx:pt idx="1843">Clint Eastwood</cx:pt>
          <cx:pt idx="1844">BjÃ¸rn Sundquist</cx:pt>
          <cx:pt idx="1845">Jeff Bridges</cx:pt>
          <cx:pt idx="1846">Andrew Wilson</cx:pt>
          <cx:pt idx="1847">Olivia Munn</cx:pt>
          <cx:pt idx="1848">Busy Philipps</cx:pt>
          <cx:pt idx="1849">Nia Long</cx:pt>
          <cx:pt idx="1850">Stephen Root</cx:pt>
          <cx:pt idx="1851">Bruce Willis</cx:pt>
          <cx:pt idx="1852">Bruce Willis</cx:pt>
          <cx:pt idx="1853">Tina Fey</cx:pt>
          <cx:pt idx="1854">Lin Shaye</cx:pt>
          <cx:pt idx="1855">Dominic Cooper</cx:pt>
          <cx:pt idx="1856">Otto Jespersen</cx:pt>
          <cx:pt idx="1857">Matt Walsh</cx:pt>
          <cx:pt idx="1858">Robert Duvall</cx:pt>
          <cx:pt idx="1859">Jeff Bridges</cx:pt>
          <cx:pt idx="1860">Robert De Niro</cx:pt>
          <cx:pt idx="1861">Steve Buscemi</cx:pt>
          <cx:pt idx="1862">Will Ferrell</cx:pt>
          <cx:pt idx="1863">Mem Ferda</cx:pt>
          <cx:pt idx="1864">Janeane Garofalo</cx:pt>
          <cx:pt idx="1865">Ahna O'Reilly</cx:pt>
          <cx:pt idx="1866">Rainn Wilson</cx:pt>
          <cx:pt idx="1867">Scarlett Johansson</cx:pt>
          <cx:pt idx="1868">Chris Evans</cx:pt>
          <cx:pt idx="1869">Anne Hathaway</cx:pt>
          <cx:pt idx="1870">Sofia Boutella</cx:pt>
          <cx:pt idx="1871">Min-sik Choi</cx:pt>
          <cx:pt idx="1872">Rick Yune</cx:pt>
          <cx:pt idx="1873">Paul Walker</cx:pt>
          <cx:pt idx="1874">Cem Yilmaz</cx:pt>
          <cx:pt idx="1875">Norman Reedus</cx:pt>
          <cx:pt idx="1876">James Corden</cx:pt>
          <cx:pt idx="1877">Sylvester Stallone</cx:pt>
          <cx:pt idx="1878">Jet Li</cx:pt>
          <cx:pt idx="1879">Dwayne Johnson</cx:pt>
          <cx:pt idx="1880">Ming-Na Wen</cx:pt>
          <cx:pt idx="1881">Paul Walker</cx:pt>
          <cx:pt idx="1882">Jennifer Ehle</cx:pt>
          <cx:pt idx="1883">Nicolas Cage</cx:pt>
          <cx:pt idx="1884">Gerard Butler</cx:pt>
          <cx:pt idx="1885">Ulrich Tukur</cx:pt>
          <cx:pt idx="1886">Bill Murray</cx:pt>
          <cx:pt idx="1887">Manish Dayal</cx:pt>
          <cx:pt idx="1888">Matt Damon</cx:pt>
          <cx:pt idx="1889">Don Cheadle</cx:pt>
          <cx:pt idx="1890">Keanu Reeves</cx:pt>
          <cx:pt idx="1891">Michael Jai White</cx:pt>
          <cx:pt idx="1892">Jeanne Tripplehorn</cx:pt>
          <cx:pt idx="1893">Jesse McCartney</cx:pt>
          <cx:pt idx="1894">Hunter Parrish</cx:pt>
          <cx:pt idx="1895">Frank Langella</cx:pt>
          <cx:pt idx="1896">Max Minghella</cx:pt>
          <cx:pt idx="1897">Collette Wolfe</cx:pt>
          <cx:pt idx="1898">Justin Timberlake</cx:pt>
          <cx:pt idx="1899">Meryl Streep</cx:pt>
          <cx:pt idx="1900">Bill Maher</cx:pt>
          <cx:pt idx="1901">Matt Damon</cx:pt>
          <cx:pt idx="1902">Alun Armstrong</cx:pt>
          <cx:pt idx="1903">Justin Timberlake</cx:pt>
          <cx:pt idx="1904">Carlos Gallardo</cx:pt>
          <cx:pt idx="1905">Drake Bell</cx:pt>
          <cx:pt idx="1906">Will Ferrell</cx:pt>
          <cx:pt idx="1907">Gretchen Mol</cx:pt>
          <cx:pt idx="1908">Gerard Butler</cx:pt>
          <cx:pt idx="1909">Kirsten Dunst</cx:pt>
          <cx:pt idx="1910">Dianne Wiest</cx:pt>
          <cx:pt idx="1911">Sam Riley</cx:pt>
          <cx:pt idx="1912">Sunny Mabrey</cx:pt>
          <cx:pt idx="1913">Bella Thorne</cx:pt>
          <cx:pt idx="1914">Roy Scheider</cx:pt>
          <cx:pt idx="1915">Eileen Brennan</cx:pt>
          <cx:pt idx="1916">Matt Shively</cx:pt>
          <cx:pt idx="1917">Sean Pertwee</cx:pt>
          <cx:pt idx="1918">Gary Cole</cx:pt>
          <cx:pt idx="1919">Morgan Freeman</cx:pt>
          <cx:pt idx="1920">Rob Riggle</cx:pt>
          <cx:pt idx="1921">Alyson Hannigan</cx:pt>
          <cx:pt idx="1922">Julian Sands</cx:pt>
          <cx:pt idx="1923">Marisa Saks</cx:pt>
          <cx:pt idx="1924">Tom Hanks</cx:pt>
          <cx:pt idx="1925">Lisa Ann Walter</cx:pt>
          <cx:pt idx="1926">Kate Winslet</cx:pt>
          <cx:pt idx="1927">Jimmy Bennett</cx:pt>
          <cx:pt idx="1928">Sylvester Stallone</cx:pt>
          <cx:pt idx="1929">Luke Bracey</cx:pt>
          <cx:pt idx="1930">Tiago Riani</cx:pt>
          <cx:pt idx="1931">Ben Feldman</cx:pt>
          <cx:pt idx="1932">Margot Kidder</cx:pt>
          <cx:pt idx="1933">Connie Nielsen</cx:pt>
          <cx:pt idx="1934">Radha Mitchell</cx:pt>
          <cx:pt idx="1935">Bobbie Phillips</cx:pt>
          <cx:pt idx="1936">Robert De Niro</cx:pt>
          <cx:pt idx="1937">John Saxon</cx:pt>
          <cx:pt idx="1938">Jon Lovitz</cx:pt>
          <cx:pt idx="1939">Jeff Kober</cx:pt>
          <cx:pt idx="1940">Keanu Reeves</cx:pt>
          <cx:pt idx="1941">Colin Firth</cx:pt>
          <cx:pt idx="1942">Robert De Niro</cx:pt>
          <cx:pt idx="1943">Macaulay Culkin</cx:pt>
          <cx:pt idx="1944">Nicholas Lea</cx:pt>
          <cx:pt idx="1945">Anjelica Huston</cx:pt>
          <cx:pt idx="1946">LL Cool J</cx:pt>
          <cx:pt idx="1947">Bill Murray</cx:pt>
          <cx:pt idx="1948">Max Minghella</cx:pt>
          <cx:pt idx="1949">Liam Neeson</cx:pt>
          <cx:pt idx="1950">Pamela Reed</cx:pt>
          <cx:pt idx="1951">Christopher Nicholas Smith</cx:pt>
          <cx:pt idx="1952">Julie Walters</cx:pt>
          <cx:pt idx="1953">Tom Hanks</cx:pt>
          <cx:pt idx="1954">Craig T. Nelson</cx:pt>
          <cx:pt idx="1955">Corbin Bernsen</cx:pt>
          <cx:pt idx="1956">Julie Benz</cx:pt>
          <cx:pt idx="1957">Scarlett Johansson</cx:pt>
          <cx:pt idx="1958">Ken Howard</cx:pt>
          <cx:pt idx="1959">Colin Firth</cx:pt>
          <cx:pt idx="1960">Paul Walker</cx:pt>
          <cx:pt idx="1961">Billy Burke</cx:pt>
          <cx:pt idx="1962">Sterling Jerins</cx:pt>
          <cx:pt idx="1963">Bernie Casey</cx:pt>
          <cx:pt idx="1964">Bill Murray</cx:pt>
          <cx:pt idx="1965">Brendan Fraser</cx:pt>
          <cx:pt idx="1966">George Kennedy</cx:pt>
          <cx:pt idx="1967">George Kennedy</cx:pt>
          <cx:pt idx="1968">Jon Favreau</cx:pt>
          <cx:pt idx="1969">Will Ferrell</cx:pt>
          <cx:pt idx="1970">Christian Bale</cx:pt>
          <cx:pt idx="1971">Keanu Reeves</cx:pt>
          <cx:pt idx="1972">Nicolas Cage</cx:pt>
          <cx:pt idx="1973">Dave Chappelle</cx:pt>
          <cx:pt idx="1974">Colin Firth</cx:pt>
          <cx:pt idx="1975">Ashley Williams</cx:pt>
          <cx:pt idx="1976">Odeya Rush</cx:pt>
          <cx:pt idx="1977">Odeya Rush</cx:pt>
          <cx:pt idx="1978">Ty Burrell</cx:pt>
          <cx:pt idx="1979">Sean Patrick Thomas</cx:pt>
          <cx:pt idx="1980">Charlie Korsmo</cx:pt>
          <cx:pt idx="1981">Alicia Witt</cx:pt>
          <cx:pt idx="1982">Anne Hathaway</cx:pt>
          <cx:pt idx="1983">Bam Margera</cx:pt>
          <cx:pt idx="1984">Toby Stephens</cx:pt>
          <cx:pt idx="1985">Denzel Washington</cx:pt>
          <cx:pt idx="1986">Bob Neill</cx:pt>
          <cx:pt idx="1987">Bradley Cooper</cx:pt>
          <cx:pt idx="1988">Julia Roberts</cx:pt>
          <cx:pt idx="1989">Mireille Enos</cx:pt>
          <cx:pt idx="1990">Mireille Enos</cx:pt>
          <cx:pt idx="1991">Louis Lombardi</cx:pt>
          <cx:pt idx="1992">Augustus Prew</cx:pt>
          <cx:pt idx="1993">Johnny Depp</cx:pt>
          <cx:pt idx="1994">Alyson Stoner</cx:pt>
          <cx:pt idx="1995">Warren Christie</cx:pt>
          <cx:pt idx="1996">J.K. Simmons</cx:pt>
          <cx:pt idx="1997">Kyra Sedgwick</cx:pt>
          <cx:pt idx="1998">Konstantin Khabenskiy</cx:pt>
          <cx:pt idx="1999">Ioan Gruffudd</cx:pt>
          <cx:pt idx="2000">Paul Walker</cx:pt>
          <cx:pt idx="2001">Matthew McConaughey</cx:pt>
          <cx:pt idx="2002">Jennifer Lawrence</cx:pt>
          <cx:pt idx="2003">Jamie Lee Curtis</cx:pt>
          <cx:pt idx="2004">Jamie Lee Curtis</cx:pt>
          <cx:pt idx="2005">Julia Roberts</cx:pt>
          <cx:pt idx="2006">Robert De Niro</cx:pt>
          <cx:pt idx="2007">Armin Mueller-Stahl</cx:pt>
          <cx:pt idx="2008">Mary Lynn Rajskub</cx:pt>
          <cx:pt idx="2009">Joan Allen</cx:pt>
          <cx:pt idx="2010">Tom Wilkinson</cx:pt>
          <cx:pt idx="2011">Naomi Watts</cx:pt>
          <cx:pt idx="2012">Matt Damon</cx:pt>
          <cx:pt idx="2013">Justin Theroux</cx:pt>
          <cx:pt idx="2014">Anne Hathaway</cx:pt>
          <cx:pt idx="2015">Judith Chapman</cx:pt>
          <cx:pt idx="2016">Ari Folman</cx:pt>
          <cx:pt idx="2017">Leslie Bibb</cx:pt>
          <cx:pt idx="2018">Carol Ann Susi</cx:pt>
          <cx:pt idx="2019">Catherine O'Hara</cx:pt>
          <cx:pt idx="2020">Morgan Freeman</cx:pt>
          <cx:pt idx="2021">Anne Hathaway</cx:pt>
          <cx:pt idx="2022">Denzel Washington</cx:pt>
          <cx:pt idx="2023">Shelley Duvall</cx:pt>
          <cx:pt idx="2024">John Michael Higgins</cx:pt>
          <cx:pt idx="2025">Dennis Quaid</cx:pt>
          <cx:pt idx="2026">David Oyelowo</cx:pt>
          <cx:pt idx="2027">Bradley Whitford</cx:pt>
          <cx:pt idx="2028">Bruce Willis</cx:pt>
          <cx:pt idx="2029">Michael Fassbender</cx:pt>
          <cx:pt idx="2030">Anthony Hopkins</cx:pt>
          <cx:pt idx="2031">Jensen Ackles</cx:pt>
          <cx:pt idx="2032">Harrison Ford</cx:pt>
          <cx:pt idx="2033">Channing Tatum</cx:pt>
          <cx:pt idx="2034">Johnny Depp</cx:pt>
          <cx:pt idx="2035">Johnny Depp</cx:pt>
          <cx:pt idx="2036">Sam Shepard</cx:pt>
          <cx:pt idx="2037">Paz de la Huerta</cx:pt>
          <cx:pt idx="2038">Matthew McConaughey</cx:pt>
          <cx:pt idx="2039">Ryan Guzman</cx:pt>
          <cx:pt idx="2040">Jeffrey Combs</cx:pt>
          <cx:pt idx="2041">Matt Damon</cx:pt>
          <cx:pt idx="2042">Dennis Quaid</cx:pt>
          <cx:pt idx="2043">Bruce Greenwood</cx:pt>
          <cx:pt idx="2044">Nicki Aycox</cx:pt>
          <cx:pt idx="2045">Martin Landau</cx:pt>
          <cx:pt idx="2046">Jessica ParÃ©</cx:pt>
          <cx:pt idx="2047">Dougray Scott</cx:pt>
          <cx:pt idx="2048">Michiel Huisman</cx:pt>
          <cx:pt idx="2049">Angelina Jolie Pitt</cx:pt>
          <cx:pt idx="2050">Roxanne McKee</cx:pt>
          <cx:pt idx="2051">Steve Buscemi</cx:pt>
          <cx:pt idx="2052">Mike Vogel</cx:pt>
          <cx:pt idx="2053">Lisa Edelstein</cx:pt>
          <cx:pt idx="2054">Kate Winslet</cx:pt>
          <cx:pt idx="2055">Will Smith</cx:pt>
          <cx:pt idx="2056">Anamaria Marinca</cx:pt>
          <cx:pt idx="2057">Sam Claflin</cx:pt>
          <cx:pt idx="2058">Rosario Dawson</cx:pt>
          <cx:pt idx="2059">Lane Smith</cx:pt>
          <cx:pt idx="2060">Matt Damon</cx:pt>
          <cx:pt idx="2061">Mia Sara</cx:pt>
          <cx:pt idx="2062">Ian Somerhalder</cx:pt>
          <cx:pt idx="2063">Shelley Hennig</cx:pt>
          <cx:pt idx="2064">Naomi Watts</cx:pt>
          <cx:pt idx="2065">Connie Nielsen</cx:pt>
          <cx:pt idx="2066">Natalie Portman</cx:pt>
          <cx:pt idx="2067">Anthony Hopkins</cx:pt>
          <cx:pt idx="2068">Sarah Silverman</cx:pt>
          <cx:pt idx="2069">Jean-Baptiste Maunier</cx:pt>
          <cx:pt idx="2070">Matt Damon</cx:pt>
          <cx:pt idx="2071">ChloÃ« Grace Moretz</cx:pt>
          <cx:pt idx="2072">Samaire Armstrong</cx:pt>
          <cx:pt idx="2073">Robert Downey Jr.</cx:pt>
          <cx:pt idx="2074">Paul Hogan</cx:pt>
          <cx:pt idx="2075">Dwayne Johnson</cx:pt>
          <cx:pt idx="2076">Aaliyah</cx:pt>
          <cx:pt idx="2077">Joseph Gordon-Levitt</cx:pt>
          <cx:pt idx="2078">Heath Ledger</cx:pt>
          <cx:pt idx="2079">Topher Grace</cx:pt>
          <cx:pt idx="2080">Paul Guilfoyle</cx:pt>
          <cx:pt idx="2081">Lucas Grabeel</cx:pt>
          <cx:pt idx="2082">Scarlett Johansson</cx:pt>
          <cx:pt idx="2083">Leonard Nimoy</cx:pt>
          <cx:pt idx="2084">Channing Tatum</cx:pt>
          <cx:pt idx="2085">Bruce Willis</cx:pt>
          <cx:pt idx="2086">Ryan Gosling</cx:pt>
          <cx:pt idx="2087">Ryan Gosling</cx:pt>
          <cx:pt idx="2088">David Hyde Pierce</cx:pt>
          <cx:pt idx="2089">Clu Gulager</cx:pt>
          <cx:pt idx="2090">Omar Epps</cx:pt>
          <cx:pt idx="2091">Haley Joel Osment</cx:pt>
          <cx:pt idx="2092">Bruce Willis</cx:pt>
          <cx:pt idx="2093">Adam Scott</cx:pt>
          <cx:pt idx="2094">Dwayne Johnson</cx:pt>
          <cx:pt idx="2095">Justin Timberlake</cx:pt>
          <cx:pt idx="2096">Ray Winstone</cx:pt>
          <cx:pt idx="2097">Luke Bracey</cx:pt>
          <cx:pt idx="2098">Shawna Waldron</cx:pt>
          <cx:pt idx="2099">Noah Taylor</cx:pt>
          <cx:pt idx="2100">Jason Statham</cx:pt>
          <cx:pt idx="2101">Ben Gazzara</cx:pt>
          <cx:pt idx="2102">Bruce Willis</cx:pt>
          <cx:pt idx="2103">Meat Loaf</cx:pt>
          <cx:pt idx="2104">Thomas Kretschmann</cx:pt>
          <cx:pt idx="2105">Kevin Nash</cx:pt>
          <cx:pt idx="2106">Oliver Platt</cx:pt>
          <cx:pt idx="2107">Taylor Lautner</cx:pt>
          <cx:pt idx="2108">Daniel von Bargen</cx:pt>
          <cx:pt idx="2109">Liam Neeson</cx:pt>
          <cx:pt idx="2110">Devin Ratray</cx:pt>
          <cx:pt idx="2111">Sheryl Lee</cx:pt>
          <cx:pt idx="2112">Hector Elizondo</cx:pt>
          <cx:pt idx="2113">Costas Mandylor</cx:pt>
          <cx:pt idx="2114">Jack Palance</cx:pt>
          <cx:pt idx="2115">Robert De Niro</cx:pt>
          <cx:pt idx="2116">Michel Robin</cx:pt>
          <cx:pt idx="2117">Christoph Waltz</cx:pt>
          <cx:pt idx="2118">Jaime King</cx:pt>
          <cx:pt idx="2119">William McNamara</cx:pt>
          <cx:pt idx="2120">Shah Rukh Khan</cx:pt>
          <cx:pt idx="2121">Blanchard Ryan</cx:pt>
          <cx:pt idx="2122">Gary Oldman</cx:pt>
          <cx:pt idx="2123">Gary Oldman</cx:pt>
          <cx:pt idx="2124">Blair Brown</cx:pt>
          <cx:pt idx="2125">Alexander SkarsgÃ¥rd</cx:pt>
          <cx:pt idx="2126">Deborah Kara Unger</cx:pt>
          <cx:pt idx="2127">Zachary Gordon</cx:pt>
          <cx:pt idx="2128">Julia Roberts</cx:pt>
          <cx:pt idx="2129">Rosario Dawson</cx:pt>
          <cx:pt idx="2130">Brittany Daniel</cx:pt>
          <cx:pt idx="2131">Gary Cole</cx:pt>
          <cx:pt idx="2132">Todd Giebenhain</cx:pt>
          <cx:pt idx="2133">Nate Parker</cx:pt>
          <cx:pt idx="2134">Caleb Landry Jones</cx:pt>
          <cx:pt idx="2135">Li Gong</cx:pt>
          <cx:pt idx="2136">Jim Broadbent</cx:pt>
          <cx:pt idx="2137">Vin Diesel</cx:pt>
          <cx:pt idx="2138">Johnny Depp</cx:pt>
          <cx:pt idx="2139">Matt Bomer</cx:pt>
          <cx:pt idx="2140">Jamie Lee Curtis</cx:pt>
          <cx:pt idx="2141">Dwayne Johnson</cx:pt>
          <cx:pt idx="2142">Carlos Ponce</cx:pt>
          <cx:pt idx="2143">Meryl Streep</cx:pt>
          <cx:pt idx="2144">Christopher Meloni</cx:pt>
          <cx:pt idx="2145">Billy Burke</cx:pt>
          <cx:pt idx="2146">Toby Jones</cx:pt>
          <cx:pt idx="2147">Isaac Hempstead Wright</cx:pt>
          <cx:pt idx="2148">Karra Elejalde</cx:pt>
          <cx:pt idx="2149">Daniel Radcliffe</cx:pt>
          <cx:pt idx="2150">Oliver Platt</cx:pt>
          <cx:pt idx="2151">Megan Park</cx:pt>
          <cx:pt idx="2152">Bailee Madison</cx:pt>
          <cx:pt idx="2153">Jamie Kennedy</cx:pt>
          <cx:pt idx="2154">Danneel Ackles</cx:pt>
          <cx:pt idx="2155">Jon Lovitz</cx:pt>
          <cx:pt idx="2156">Dianne Wiest</cx:pt>
          <cx:pt idx="2157">Tom Hardy</cx:pt>
          <cx:pt idx="2158">Adam Scott</cx:pt>
          <cx:pt idx="2159">Alice Krige</cx:pt>
          <cx:pt idx="2160">Paul McGill</cx:pt>
          <cx:pt idx="2161">Jay Hernandez</cx:pt>
          <cx:pt idx="2162">Oliver Platt</cx:pt>
          <cx:pt idx="2163">Myrna Loy</cx:pt>
          <cx:pt idx="2164">Keanu Reeves</cx:pt>
          <cx:pt idx="2165">Will Ferrell</cx:pt>
          <cx:pt idx="2166">Ryan O'Neal</cx:pt>
          <cx:pt idx="2167">Macaulay Culkin</cx:pt>
          <cx:pt idx="2168">Sylvester Stallone</cx:pt>
          <cx:pt idx="2169">Denzel Washington</cx:pt>
          <cx:pt idx="2170">Matt Damon</cx:pt>
          <cx:pt idx="2171">Hugh Jackman</cx:pt>
          <cx:pt idx="2172">Hugh Jackman</cx:pt>
          <cx:pt idx="2173">Farrah Fawcett</cx:pt>
          <cx:pt idx="2174">Victor Wong</cx:pt>
          <cx:pt idx="2175">Rip Torn</cx:pt>
          <cx:pt idx="2176">Emma Stone</cx:pt>
          <cx:pt idx="2177">Emma Stone</cx:pt>
          <cx:pt idx="2178">Alexis Arquette</cx:pt>
          <cx:pt idx="2179">Jennifer Lawrence</cx:pt>
          <cx:pt idx="2180">Betsy Palmer</cx:pt>
          <cx:pt idx="2181">Irvin Kershner</cx:pt>
          <cx:pt idx="2182">Anthony Hopkins</cx:pt>
          <cx:pt idx="2183">Laura Ramsey</cx:pt>
          <cx:pt idx="2184">Clint Eastwood</cx:pt>
          <cx:pt idx="2185">Jada Pinkett Smith</cx:pt>
          <cx:pt idx="2186">Chazz Palminteri</cx:pt>
          <cx:pt idx="2187">Clint Eastwood</cx:pt>
          <cx:pt idx="2188">Alison Brie</cx:pt>
          <cx:pt idx="2189">Larry Miller</cx:pt>
          <cx:pt idx="2190">Jennifer Garner</cx:pt>
          <cx:pt idx="2191">Jon Favreau</cx:pt>
          <cx:pt idx="2192">Stephen Root</cx:pt>
          <cx:pt idx="2193">Kristen Stewart</cx:pt>
          <cx:pt idx="2194">Sylvester Stallone</cx:pt>
          <cx:pt idx="2195">Ian Somerhalder</cx:pt>
          <cx:pt idx="2196">Diedrich Bader</cx:pt>
          <cx:pt idx="2197">Peter Mensah</cx:pt>
          <cx:pt idx="2198">Chris Hemsworth</cx:pt>
          <cx:pt idx="2199">Illeana Douglas</cx:pt>
          <cx:pt idx="2200">Christian Bale</cx:pt>
          <cx:pt idx="2201">Sarah Michelle Gellar</cx:pt>
          <cx:pt idx="2202">Robert De Niro</cx:pt>
          <cx:pt idx="2203">Naomi Watts</cx:pt>
          <cx:pt idx="2204">Steve Howey</cx:pt>
          <cx:pt idx="2205">Beth Grant</cx:pt>
          <cx:pt idx="2206">Alfre Woodard</cx:pt>
          <cx:pt idx="2207">Kathleen Quinlan</cx:pt>
          <cx:pt idx="2208">Jason Statham</cx:pt>
          <cx:pt idx="2209">Vin Diesel</cx:pt>
          <cx:pt idx="2210">Salma Hayek</cx:pt>
          <cx:pt idx="2211">Jack Davenport</cx:pt>
          <cx:pt idx="2212">Ricardo DarÃ­n</cx:pt>
          <cx:pt idx="2213">Bob Hoskins</cx:pt>
          <cx:pt idx="2214">Matt Bomer</cx:pt>
          <cx:pt idx="2215">Miko Hughes</cx:pt>
          <cx:pt idx="2216">Anthony Hopkins</cx:pt>
          <cx:pt idx="2217">Jon Lovitz</cx:pt>
          <cx:pt idx="2218">Jake Gyllenhaal</cx:pt>
          <cx:pt idx="2219">Don Johnson</cx:pt>
          <cx:pt idx="2220">Steve Oedekerk</cx:pt>
          <cx:pt idx="2221">Ethan Embry</cx:pt>
          <cx:pt idx="2222">Peter Gallagher</cx:pt>
          <cx:pt idx="2223">Chris Hemsworth</cx:pt>
          <cx:pt idx="2224">Lew Temple</cx:pt>
          <cx:pt idx="2225">Danny Strong</cx:pt>
          <cx:pt idx="2226">Dane Cook</cx:pt>
          <cx:pt idx="2227">Tadanobu Asano</cx:pt>
          <cx:pt idx="2228">Catherine Lough Haggquist</cx:pt>
          <cx:pt idx="2229">Jon Lovitz</cx:pt>
          <cx:pt idx="2230">J.K. Simmons</cx:pt>
          <cx:pt idx="2231">Gregory Smith</cx:pt>
          <cx:pt idx="2232">Robin Williams</cx:pt>
          <cx:pt idx="2233">Antony Starr</cx:pt>
          <cx:pt idx="2234">Fergie</cx:pt>
          <cx:pt idx="2235">Stephen Rea</cx:pt>
          <cx:pt idx="2236">Jennifer Garner</cx:pt>
          <cx:pt idx="2237">Keanu Reeves</cx:pt>
          <cx:pt idx="2238">Kirsten Dunst</cx:pt>
          <cx:pt idx="2239">Keanu Reeves</cx:pt>
          <cx:pt idx="2240">Dane Cook</cx:pt>
          <cx:pt idx="2241">Tom Selleck</cx:pt>
          <cx:pt idx="2242">Nicolas Cage</cx:pt>
          <cx:pt idx="2243">Takeshi Kaneshiro</cx:pt>
          <cx:pt idx="2244">Salma Hayek</cx:pt>
          <cx:pt idx="2245">Christian Monzon</cx:pt>
          <cx:pt idx="2246">Anjelica Huston</cx:pt>
          <cx:pt idx="2247">Eddie Cahill</cx:pt>
          <cx:pt idx="2248">Christian Bale</cx:pt>
          <cx:pt idx="2249">Demi Moore</cx:pt>
          <cx:pt idx="2250">Dennis Quaid</cx:pt>
          <cx:pt idx="2251">Nicolas Cage</cx:pt>
          <cx:pt idx="2252">Matthew Broderick</cx:pt>
          <cx:pt idx="2253">Nathan Lane</cx:pt>
          <cx:pt idx="2254">Li Gong</cx:pt>
          <cx:pt idx="2255">Scoot McNairy</cx:pt>
          <cx:pt idx="2256">W. Earl Brown</cx:pt>
          <cx:pt idx="2257">Scout Taylor-Compton</cx:pt>
          <cx:pt idx="2258">Brian Thompson</cx:pt>
          <cx:pt idx="2259">Kevin Zegers</cx:pt>
          <cx:pt idx="2260">Richard E. Grant</cx:pt>
          <cx:pt idx="2261">Kelly Preston</cx:pt>
          <cx:pt idx="2262">Jimmy Fallon</cx:pt>
          <cx:pt idx="2263">Anthony Hopkins</cx:pt>
          <cx:pt idx="2264">Brad Pitt</cx:pt>
          <cx:pt idx="2265">Denzel Washington</cx:pt>
          <cx:pt idx="2266">Tuesday Knight</cx:pt>
          <cx:pt idx="2267">Sean Hayes</cx:pt>
          <cx:pt idx="2268">Daniel Sharman</cx:pt>
          <cx:pt idx="2269">Josh Hutcherson</cx:pt>
          <cx:pt idx="2270">Gary Cole</cx:pt>
          <cx:pt idx="2271">Peter Greene</cx:pt>
          <cx:pt idx="2272">Jasper Cole</cx:pt>
          <cx:pt idx="2273">Nathalie Fay</cx:pt>
          <cx:pt idx="2274">50 Cent</cx:pt>
          <cx:pt idx="2275">Jon Hamm</cx:pt>
          <cx:pt idx="2276">Connie Nielsen</cx:pt>
          <cx:pt idx="2277">Raoul Bova</cx:pt>
          <cx:pt idx="2278">Lauren Cohan</cx:pt>
          <cx:pt idx="2279">Matthew McConaughey</cx:pt>
          <cx:pt idx="2280">Woody Allen</cx:pt>
          <cx:pt idx="2281">James Franco</cx:pt>
          <cx:pt idx="2282">Dennis Quaid</cx:pt>
          <cx:pt idx="2283">Lisa Ann Walter</cx:pt>
          <cx:pt idx="2284">Jim Broadbent</cx:pt>
          <cx:pt idx="2285">Dennis Quaid</cx:pt>
          <cx:pt idx="2286">Paul Walker</cx:pt>
          <cx:pt idx="2287">Michael Nouri</cx:pt>
          <cx:pt idx="2288">Jon Lovitz</cx:pt>
          <cx:pt idx="2289">Gunnar Hansen</cx:pt>
          <cx:pt idx="2290">Adam Baldwin</cx:pt>
          <cx:pt idx="2291">Shelley Conn</cx:pt>
          <cx:pt idx="2292">CCH Pounder</cx:pt>
          <cx:pt idx="2293">Robert De Niro</cx:pt>
          <cx:pt idx="2294">Milla Jovovich</cx:pt>
          <cx:pt idx="2295">Jim Gaffigan</cx:pt>
          <cx:pt idx="2296">Jet Li</cx:pt>
          <cx:pt idx="2297">Demi Moore</cx:pt>
          <cx:pt idx="2298">Sophie Okonedo</cx:pt>
          <cx:pt idx="2299">Joel McHale</cx:pt>
          <cx:pt idx="2300">Kurtwood Smith</cx:pt>
          <cx:pt idx="2301">Robin Williams</cx:pt>
          <cx:pt idx="2302">Madeline Carroll</cx:pt>
          <cx:pt idx="2303">Essence Atkins</cx:pt>
          <cx:pt idx="2304">Steve Buscemi</cx:pt>
          <cx:pt idx="2305">Beth Grant</cx:pt>
          <cx:pt idx="2306">Chris Brown</cx:pt>
          <cx:pt idx="2307">Judge Reinhold</cx:pt>
          <cx:pt idx="2308">Andy Lau</cx:pt>
          <cx:pt idx="2309">Vanessa Redgrave</cx:pt>
          <cx:pt idx="2310">Bruce Willis</cx:pt>
          <cx:pt idx="2311">Dylan Walsh</cx:pt>
          <cx:pt idx="2312">Sylvester Stallone</cx:pt>
          <cx:pt idx="2313">Liam Neeson</cx:pt>
          <cx:pt idx="2314">Romain Duris</cx:pt>
          <cx:pt idx="2315">Tim Conway</cx:pt>
          <cx:pt idx="2316">Clint Eastwood</cx:pt>
          <cx:pt idx="2317">Connor Paolo</cx:pt>
          <cx:pt idx="2318">Meryl Streep</cx:pt>
          <cx:pt idx="2319">Keisha Castle-Hughes</cx:pt>
          <cx:pt idx="2320">Noah Emmerich</cx:pt>
          <cx:pt idx="2321">Britney Spears</cx:pt>
          <cx:pt idx="2322">Fisher Stevens</cx:pt>
          <cx:pt idx="2323">Levon Helm</cx:pt>
          <cx:pt idx="2324">Eddie Izzard</cx:pt>
          <cx:pt idx="2325">Jason Patric</cx:pt>
          <cx:pt idx="2326">Tina Fey</cx:pt>
          <cx:pt idx="2327">Ray Winstone</cx:pt>
          <cx:pt idx="2328">Ray Winstone</cx:pt>
          <cx:pt idx="2329">Bernie Mac</cx:pt>
          <cx:pt idx="2330">Raven-SymonÃ©</cx:pt>
          <cx:pt idx="2331">Ryan Reynolds</cx:pt>
          <cx:pt idx="2332">Steven Mackintosh</cx:pt>
          <cx:pt idx="2333">Vivica A. Fox</cx:pt>
          <cx:pt idx="2334">Lea Thompson</cx:pt>
          <cx:pt idx="2335">Jim Broadbent</cx:pt>
          <cx:pt idx="2336">Isaac Hayes</cx:pt>
          <cx:pt idx="2337">Demi Moore</cx:pt>
          <cx:pt idx="2338">Dwayne Johnson</cx:pt>
          <cx:pt idx="2339">Amanda Detmer</cx:pt>
          <cx:pt idx="2340">Joe Mantegna</cx:pt>
          <cx:pt idx="2341">Sarah Michelle Gellar</cx:pt>
          <cx:pt idx="2342">Misha Gabriel Hamilton</cx:pt>
          <cx:pt idx="2343">Kristen Stewart</cx:pt>
          <cx:pt idx="2344">Bradley Cooper</cx:pt>
          <cx:pt idx="2345">Dwayne Johnson</cx:pt>
          <cx:pt idx="2346">Kelli Garner</cx:pt>
          <cx:pt idx="2347">Leighton Meester</cx:pt>
          <cx:pt idx="2348">Jeremy Renner</cx:pt>
          <cx:pt idx="2349">Janeane Garofalo</cx:pt>
          <cx:pt idx="2350">Kate Winslet</cx:pt>
          <cx:pt idx="2351">Meryl Streep</cx:pt>
          <cx:pt idx="2352">Hugh Jackman</cx:pt>
          <cx:pt idx="2353">Charlie Hunnam</cx:pt>
          <cx:pt idx="2354">Hugh Jackman</cx:pt>
          <cx:pt idx="2355">Tom Selleck</cx:pt>
          <cx:pt idx="2356">Tom Wilkinson</cx:pt>
          <cx:pt idx="2357">Robin Williams</cx:pt>
          <cx:pt idx="2358">Jeremy Renner</cx:pt>
          <cx:pt idx="2359">Alfre Woodard</cx:pt>
          <cx:pt idx="2360">Patrick Fugit</cx:pt>
          <cx:pt idx="2361">Scarlett Johansson</cx:pt>
          <cx:pt idx="2362">Emma Stone</cx:pt>
          <cx:pt idx="2363">Stephen Graham</cx:pt>
          <cx:pt idx="2364">Vincent Pastore</cx:pt>
          <cx:pt idx="2365">Robin Williams</cx:pt>
          <cx:pt idx="2366">Paul Walker</cx:pt>
          <cx:pt idx="2367">Marsha Thomason</cx:pt>
          <cx:pt idx="2368">Alessandro Nivola</cx:pt>
          <cx:pt idx="2369">ChloÃ« Grace Moretz</cx:pt>
          <cx:pt idx="2370">ChloÃ« Grace Moretz</cx:pt>
          <cx:pt idx="2371">Richard Brooker</cx:pt>
          <cx:pt idx="2372">Min-sik Choi</cx:pt>
          <cx:pt idx="2373">Tom Skerritt</cx:pt>
          <cx:pt idx="2374">Lin Shaye</cx:pt>
          <cx:pt idx="2375">J.K. Simmons</cx:pt>
          <cx:pt idx="2376">Danny Dyer</cx:pt>
          <cx:pt idx="2377">Michael Kelly</cx:pt>
          <cx:pt idx="2378">Stockard Channing</cx:pt>
          <cx:pt idx="2379">Woody Allen</cx:pt>
          <cx:pt idx="2380">Richard Cabral</cx:pt>
          <cx:pt idx="2381">Joe Morton</cx:pt>
          <cx:pt idx="2382">Emily Osment</cx:pt>
          <cx:pt idx="2383">Kevin Spacey</cx:pt>
          <cx:pt idx="2384">Amy Poehler</cx:pt>
          <cx:pt idx="2385">Marc Blucas</cx:pt>
          <cx:pt idx="2386">Jennifer Jason Leigh</cx:pt>
          <cx:pt idx="2387">Paul McCartney</cx:pt>
          <cx:pt idx="2388">Jelena Jovanova</cx:pt>
          <cx:pt idx="2389">Jenny Agutter</cx:pt>
          <cx:pt idx="2390">Kirsten Dunst</cx:pt>
          <cx:pt idx="2391">Alex Pettyfer</cx:pt>
          <cx:pt idx="2392">Harrison Ford</cx:pt>
          <cx:pt idx="2393">Art Hindle</cx:pt>
          <cx:pt idx="2394">Mira Sorvino</cx:pt>
          <cx:pt idx="2395">Emma Watson</cx:pt>
          <cx:pt idx="2396">Robin Williams</cx:pt>
          <cx:pt idx="2397">Woody Allen</cx:pt>
          <cx:pt idx="2398">Najarra Townsend</cx:pt>
          <cx:pt idx="2399">Charlotte Rampling</cx:pt>
          <cx:pt idx="2400">Charlize Theron</cx:pt>
          <cx:pt idx="2401">Johnny Depp</cx:pt>
          <cx:pt idx="2402">Bai Ling</cx:pt>
          <cx:pt idx="2403">Amber Valletta</cx:pt>
          <cx:pt idx="2404">John Gatins</cx:pt>
          <cx:pt idx="2405">Judith Barsi</cx:pt>
          <cx:pt idx="2406">Liam Neeson</cx:pt>
          <cx:pt idx="2407">Tom Wilkinson</cx:pt>
          <cx:pt idx="2408">Johnny Depp</cx:pt>
          <cx:pt idx="2409">Natasha Lyonne</cx:pt>
          <cx:pt idx="2410">Bill Cobbs</cx:pt>
          <cx:pt idx="2411">Elden Henson</cx:pt>
          <cx:pt idx="2412">Louis Lombardi</cx:pt>
          <cx:pt idx="2413">Meat Loaf</cx:pt>
          <cx:pt idx="2414">Julie Christie</cx:pt>
          <cx:pt idx="2415">Fernanda Andrade</cx:pt>
          <cx:pt idx="2416">Michael Biehn</cx:pt>
          <cx:pt idx="2417">Nawazuddin Siddiqui</cx:pt>
          <cx:pt idx="2418">Catalina Sandino Moreno</cx:pt>
          <cx:pt idx="2419">Tammin Sursok</cx:pt>
          <cx:pt idx="2420">Trey Parker</cx:pt>
          <cx:pt idx="2421">Miriam Margolyes</cx:pt>
          <cx:pt idx="2422">Anthony Hopkins</cx:pt>
          <cx:pt idx="2423">Naomi Watts</cx:pt>
          <cx:pt idx="2424">Ryan Gosling</cx:pt>
          <cx:pt idx="2425">Matt Damon</cx:pt>
          <cx:pt idx="2426">Josh Hutcherson</cx:pt>
          <cx:pt idx="2427">Alicia Witt</cx:pt>
          <cx:pt idx="2428">Joely Richardson</cx:pt>
          <cx:pt idx="2429">Al Pacino</cx:pt>
          <cx:pt idx="2430">Jon Foo</cx:pt>
          <cx:pt idx="2431">Lena Dunham</cx:pt>
          <cx:pt idx="2432">Morgan Freeman</cx:pt>
          <cx:pt idx="2433">Miranda Richardson</cx:pt>
          <cx:pt idx="2434">Annabella Sciorra</cx:pt>
          <cx:pt idx="2435">Annabella Sciorra</cx:pt>
          <cx:pt idx="2436">Natasha Lyonne</cx:pt>
          <cx:pt idx="2437">Morgan Freeman</cx:pt>
          <cx:pt idx="2438">Angus T. Jones</cx:pt>
          <cx:pt idx="2439">Nicolas Cage</cx:pt>
          <cx:pt idx="2440">Rupert Grint</cx:pt>
          <cx:pt idx="2441">Jeremy Davies</cx:pt>
          <cx:pt idx="2442">Madeline Carroll</cx:pt>
          <cx:pt idx="2443">Jeanne Tripplehorn</cx:pt>
          <cx:pt idx="2444">Matt Walsh</cx:pt>
          <cx:pt idx="2445">Adam Scott</cx:pt>
          <cx:pt idx="2446">Julian Sands</cx:pt>
          <cx:pt idx="2447">FranÃ§oise Yip</cx:pt>
          <cx:pt idx="2448">Topol</cx:pt>
          <cx:pt idx="2449">Bella Thorne</cx:pt>
          <cx:pt idx="2450">Al Pacino</cx:pt>
          <cx:pt idx="2451">Dave Chappelle</cx:pt>
          <cx:pt idx="2452">Lisa Wilcox</cx:pt>
          <cx:pt idx="2453">Cameron Bright</cx:pt>
          <cx:pt idx="2454">Donald Pleasence</cx:pt>
          <cx:pt idx="2455">Hulk Hogan</cx:pt>
          <cx:pt idx="2456">Isabella Rossellini</cx:pt>
          <cx:pt idx="2457">Julian Sands</cx:pt>
          <cx:pt idx="2458">Steve Buscemi</cx:pt>
          <cx:pt idx="2459">Moritz Bleibtreu</cx:pt>
          <cx:pt idx="2460">David Margulies</cx:pt>
          <cx:pt idx="2461">Michael Kelly</cx:pt>
          <cx:pt idx="2462">Donald Glover</cx:pt>
          <cx:pt idx="2463">Judie Aronson</cx:pt>
          <cx:pt idx="2464">Jason Statham</cx:pt>
          <cx:pt idx="2465">Carole Bouquet</cx:pt>
          <cx:pt idx="2466">Jim Broadbent</cx:pt>
          <cx:pt idx="2467">Jim Parsons</cx:pt>
          <cx:pt idx="2468">Jonathan Winters</cx:pt>
          <cx:pt idx="2469">Bradley Cooper</cx:pt>
          <cx:pt idx="2470">Colin Firth</cx:pt>
          <cx:pt idx="2471">Benedict Cumberbatch</cx:pt>
          <cx:pt idx="2472">Andrea Corr</cx:pt>
          <cx:pt idx="2473">Leighton Meester</cx:pt>
          <cx:pt idx="2474">Kieran Culkin</cx:pt>
          <cx:pt idx="2475">Frankie Muniz</cx:pt>
          <cx:pt idx="2476">Kim Director</cx:pt>
          <cx:pt idx="2477">Fernanda Montenegro</cx:pt>
          <cx:pt idx="2478">Robin Wright</cx:pt>
          <cx:pt idx="2479">Hayden Christensen</cx:pt>
          <cx:pt idx="2480">Alia Shawkat</cx:pt>
          <cx:pt idx="2481">David Oyelowo</cx:pt>
          <cx:pt idx="2482">Zooey Deschanel</cx:pt>
          <cx:pt idx="2483">Bolo Yeung</cx:pt>
          <cx:pt idx="2484">Estella Warren</cx:pt>
          <cx:pt idx="2485">Leonard Roberts</cx:pt>
          <cx:pt idx="2486">James D'Arcy</cx:pt>
          <cx:pt idx="2487">Jason Flemyng</cx:pt>
          <cx:pt idx="2488">Henry Cavill</cx:pt>
          <cx:pt idx="2489">Olivia Munn</cx:pt>
          <cx:pt idx="2490">Daniel Radcliffe</cx:pt>
          <cx:pt idx="2491">Daniel Radcliffe</cx:pt>
          <cx:pt idx="2492">Eddie Cibrian</cx:pt>
          <cx:pt idx="2493">Tom Atkins</cx:pt>
          <cx:pt idx="2494">Peter Coyote</cx:pt>
          <cx:pt idx="2495">Tina Fey</cx:pt>
          <cx:pt idx="2496">Anjelica Huston</cx:pt>
          <cx:pt idx="2497">Romola Garai</cx:pt>
          <cx:pt idx="2498">Kevin Spacey</cx:pt>
          <cx:pt idx="2499">Olivia Wilde</cx:pt>
          <cx:pt idx="2500">Liam Aiken</cx:pt>
          <cx:pt idx="2501">Ray Winstone</cx:pt>
          <cx:pt idx="2502">Jason Flemyng</cx:pt>
          <cx:pt idx="2503">Jeff Bridges</cx:pt>
          <cx:pt idx="2504">Cicely Tyson</cx:pt>
          <cx:pt idx="2505">Scott Glenn</cx:pt>
          <cx:pt idx="2506">Alan Ruck</cx:pt>
          <cx:pt idx="2507">Adam Scott</cx:pt>
          <cx:pt idx="2508">Djimon Hounsou</cx:pt>
          <cx:pt idx="2509">Gerard Butler</cx:pt>
          <cx:pt idx="2510">Christian Bale</cx:pt>
          <cx:pt idx="2511">Peter Dinklage</cx:pt>
          <cx:pt idx="2512">ChloÃ« Grace Moretz</cx:pt>
          <cx:pt idx="2513">Robin Williams</cx:pt>
          <cx:pt idx="2514">Francesca Capaldi</cx:pt>
          <cx:pt idx="2515">Jeremy Irvine</cx:pt>
          <cx:pt idx="2516">Bahare Seddiqi</cx:pt>
          <cx:pt idx="2517">Jeff Fahey</cx:pt>
          <cx:pt idx="2518">Kristen Stewart</cx:pt>
          <cx:pt idx="2519">Salma Hayek</cx:pt>
          <cx:pt idx="2520">Robert Baker</cx:pt>
          <cx:pt idx="2521">Ming-Na Wen</cx:pt>
          <cx:pt idx="2522">Cary-Hiroyuki Tagawa</cx:pt>
          <cx:pt idx="2523">Michael Jai White</cx:pt>
          <cx:pt idx="2524">Clayton Snyder</cx:pt>
          <cx:pt idx="2525">Jamie Lee Curtis</cx:pt>
          <cx:pt idx="2526">Quincy Jones</cx:pt>
          <cx:pt idx="2527">Kristin Lehman</cx:pt>
          <cx:pt idx="2528">John Witherspoon</cx:pt>
          <cx:pt idx="2529">Kelly Carlson</cx:pt>
          <cx:pt idx="2530">Gerard Butler</cx:pt>
          <cx:pt idx="2531">Sook-Yin Lee</cx:pt>
          <cx:pt idx="2532">Sylvester Stallone</cx:pt>
          <cx:pt idx="2533">Ezra Miller</cx:pt>
          <cx:pt idx="2534">America Olivo</cx:pt>
          <cx:pt idx="2535">Mary-Kate Olsen</cx:pt>
          <cx:pt idx="2536">Kirsten Dunst</cx:pt>
          <cx:pt idx="2537">Lena Dunham</cx:pt>
          <cx:pt idx="2538">Jacob Tremblay</cx:pt>
          <cx:pt idx="2539">Ryan Guzman</cx:pt>
          <cx:pt idx="2540">Anthony Hopkins</cx:pt>
          <cx:pt idx="2541">Nicolas Cage</cx:pt>
          <cx:pt idx="2542">Peter Dinklage</cx:pt>
          <cx:pt idx="2543">Alexander SkarsgÃ¥rd</cx:pt>
          <cx:pt idx="2544">Natalie Portman</cx:pt>
          <cx:pt idx="2545">Jamie Lee Curtis</cx:pt>
          <cx:pt idx="2546">Morgan Freeman</cx:pt>
          <cx:pt idx="2547">John de Lancie</cx:pt>
          <cx:pt idx="2548">Paul Walker</cx:pt>
          <cx:pt idx="2549">Johannes Silberschneider</cx:pt>
          <cx:pt idx="2550">James Duval</cx:pt>
          <cx:pt idx="2551">Ed Skrein</cx:pt>
          <cx:pt idx="2552">Daniel Roebuck</cx:pt>
          <cx:pt idx="2553">Adam Goldberg</cx:pt>
          <cx:pt idx="2554">Bruce Greenwood</cx:pt>
          <cx:pt idx="2555">Johnny Lewis</cx:pt>
          <cx:pt idx="2556">James Kyson</cx:pt>
          <cx:pt idx="2557">Vivica A. Fox</cx:pt>
          <cx:pt idx="2558">Djimon Hounsou</cx:pt>
          <cx:pt idx="2559">Heather Matarazzo</cx:pt>
          <cx:pt idx="2560">Denzel Washington</cx:pt>
          <cx:pt idx="2561">Dennis Quaid</cx:pt>
          <cx:pt idx="2562">Ioan Gruffudd</cx:pt>
          <cx:pt idx="2563">Rory Culkin</cx:pt>
          <cx:pt idx="2564">Amy Poehler</cx:pt>
          <cx:pt idx="2565">Charlotte Rampling</cx:pt>
          <cx:pt idx="2566">John Cameron Mitchell</cx:pt>
          <cx:pt idx="2567">Andrew Fiscella</cx:pt>
          <cx:pt idx="2568">Haley Ramm</cx:pt>
          <cx:pt idx="2569">Kang-ho Song</cx:pt>
          <cx:pt idx="2570">Shannon Elizabeth</cx:pt>
          <cx:pt idx="2571">Jon Heder</cx:pt>
          <cx:pt idx="2572">Faizon Love</cx:pt>
          <cx:pt idx="2573">Marlon Brando</cx:pt>
          <cx:pt idx="2574">J.K. Simmons</cx:pt>
          <cx:pt idx="2575">Barry Watson</cx:pt>
          <cx:pt idx="2576">Stockard Channing</cx:pt>
          <cx:pt idx="2577">Adam Goldberg</cx:pt>
          <cx:pt idx="2578">Sullivan Stapleton</cx:pt>
          <cx:pt idx="2579">Mia Farrow</cx:pt>
          <cx:pt idx="2580">MyAnna Buring</cx:pt>
          <cx:pt idx="2581">Nicolas Cage</cx:pt>
          <cx:pt idx="2582">Albert Brooks</cx:pt>
          <cx:pt idx="2583">Ron Howard</cx:pt>
          <cx:pt idx="2584">Tyler Labine</cx:pt>
          <cx:pt idx="2585">Patrick Fugit</cx:pt>
          <cx:pt idx="2586">Jake Gyllenhaal</cx:pt>
          <cx:pt idx="2587">Ian McNeice</cx:pt>
          <cx:pt idx="2588">Johnny Cannizzaro</cx:pt>
          <cx:pt idx="2589">Chris Noth</cx:pt>
          <cx:pt idx="2590">Scott Baio</cx:pt>
          <cx:pt idx="2591">Michael Biehn</cx:pt>
          <cx:pt idx="2592">Judy Greer</cx:pt>
          <cx:pt idx="2593">Tony Goldwyn</cx:pt>
          <cx:pt idx="2594">Oliver Reed</cx:pt>
          <cx:pt idx="2595">Laila Haley</cx:pt>
          <cx:pt idx="2596">Woody Allen</cx:pt>
          <cx:pt idx="2597">Paige Turco</cx:pt>
          <cx:pt idx="2598">Terry Pheto</cx:pt>
          <cx:pt idx="2599">Alexia Fast</cx:pt>
          <cx:pt idx="2600">Joseph Cotten</cx:pt>
          <cx:pt idx="2601">Gerard Butler</cx:pt>
          <cx:pt idx="2602">Brendan Fraser</cx:pt>
          <cx:pt idx="2603">Ian Somerhalder</cx:pt>
          <cx:pt idx="2604">Christopher Lee</cx:pt>
          <cx:pt idx="2605">Marie-JosÃ©e Croze</cx:pt>
          <cx:pt idx="2606">Adam Goldberg</cx:pt>
          <cx:pt idx="2607">Nicolas Cage</cx:pt>
          <cx:pt idx="2608">Bokeem Woodbine</cx:pt>
          <cx:pt idx="2609">Angelina Jolie Pitt</cx:pt>
          <cx:pt idx="2610">Naomi Watts</cx:pt>
          <cx:pt idx="2611">John de Lancie</cx:pt>
          <cx:pt idx="2612">QuvenzhanÃ© Wallis</cx:pt>
          <cx:pt idx="2613">Dreama Walker</cx:pt>
          <cx:pt idx="2614">Imelda Staunton</cx:pt>
          <cx:pt idx="2615">Omar Sy</cx:pt>
          <cx:pt idx="2616">Nirut Sirichanya</cx:pt>
          <cx:pt idx="2617">Tony Chiu Wai Leung</cx:pt>
          <cx:pt idx="2618">Christian Clavier</cx:pt>
          <cx:pt idx="2619">Viggo Mortensen</cx:pt>
          <cx:pt idx="2620">Peter Fonda</cx:pt>
          <cx:pt idx="2621">Steve Coogan</cx:pt>
          <cx:pt idx="2622">Ty Burrell</cx:pt>
          <cx:pt idx="2623">Mike Starr</cx:pt>
          <cx:pt idx="2624">Michael Jai White</cx:pt>
          <cx:pt idx="2625">Brendan Fraser</cx:pt>
          <cx:pt idx="2626">Angelina Jolie Pitt</cx:pt>
          <cx:pt idx="2627">Alan Rickman</cx:pt>
          <cx:pt idx="2628">Alison Lohman</cx:pt>
          <cx:pt idx="2629">Gary Cole</cx:pt>
          <cx:pt idx="2630">Carmen Electra</cx:pt>
          <cx:pt idx="2631">Morgan Freeman</cx:pt>
          <cx:pt idx="2632">Brendan Fraser</cx:pt>
          <cx:pt idx="2633">Julian Morris</cx:pt>
          <cx:pt idx="2634">Anthony Hopkins</cx:pt>
          <cx:pt idx="2635">Angie Dickinson</cx:pt>
          <cx:pt idx="2636">Martin Short</cx:pt>
          <cx:pt idx="2637">Maura Tierney</cx:pt>
          <cx:pt idx="2638">Bill Murray</cx:pt>
          <cx:pt idx="2639">Wendi McLendon-Covey</cx:pt>
          <cx:pt idx="2640">Gerard Butler</cx:pt>
          <cx:pt idx="2641">Emily Watson</cx:pt>
          <cx:pt idx="2642">Anwar Congo</cx:pt>
          <cx:pt idx="2643">Brittany Daniel</cx:pt>
          <cx:pt idx="2644">Matt Smith</cx:pt>
          <cx:pt idx="2645">Robert De Niro</cx:pt>
          <cx:pt idx="2646">Dane Cook</cx:pt>
          <cx:pt idx="2647">Daniel Radcliffe</cx:pt>
          <cx:pt idx="2648">Robin Wright</cx:pt>
          <cx:pt idx="2649">Jennifer Freeman</cx:pt>
          <cx:pt idx="2650">Catherine Deneuve</cx:pt>
          <cx:pt idx="2651">Jim Broadbent</cx:pt>
          <cx:pt idx="2652">Anika Noni Rose</cx:pt>
          <cx:pt idx="2653">Denzel Washington</cx:pt>
          <cx:pt idx="2654">Ben Feldman</cx:pt>
          <cx:pt idx="2655">Roy Billing</cx:pt>
          <cx:pt idx="2656">Morgan Saylor</cx:pt>
          <cx:pt idx="2657">Estella Warren</cx:pt>
          <cx:pt idx="2658">D.B. Woodside</cx:pt>
          <cx:pt idx="2659">Brian Blessed</cx:pt>
          <cx:pt idx="2660">Adam Garcia</cx:pt>
          <cx:pt idx="2661">Christopher Lambert</cx:pt>
          <cx:pt idx="2662">Mira Sorvino</cx:pt>
          <cx:pt idx="2663">Robin Wright</cx:pt>
          <cx:pt idx="2664">Robert Duvall</cx:pt>
          <cx:pt idx="2665">Matthew McConaughey</cx:pt>
          <cx:pt idx="2666">Delroy Lindo</cx:pt>
          <cx:pt idx="2667">Andy Dick</cx:pt>
          <cx:pt idx="2668">Tom Wilkinson</cx:pt>
          <cx:pt idx="2669">Celia Imrie</cx:pt>
          <cx:pt idx="2670">John Heard</cx:pt>
          <cx:pt idx="2671">Julian Morris</cx:pt>
          <cx:pt idx="2672">Kane Hodder</cx:pt>
          <cx:pt idx="2673">Charlize Theron</cx:pt>
          <cx:pt idx="2674">Donald Pleasence</cx:pt>
          <cx:pt idx="2675">Jet Li</cx:pt>
          <cx:pt idx="2676">Topher Grace</cx:pt>
          <cx:pt idx="2677">Amy Poehler</cx:pt>
          <cx:pt idx="2678">Taylor Cole</cx:pt>
          <cx:pt idx="2679">Sean Lennon</cx:pt>
          <cx:pt idx="2680">Michael Moore</cx:pt>
          <cx:pt idx="2681">Heather Locklear</cx:pt>
          <cx:pt idx="2682">Patrick Macnee</cx:pt>
          <cx:pt idx="2683">Jim Carter</cx:pt>
          <cx:pt idx="2684">Heather Locklear</cx:pt>
          <cx:pt idx="2685">Catherine O'Hara</cx:pt>
          <cx:pt idx="2686">Nia Long</cx:pt>
          <cx:pt idx="2687">Keanu Reeves</cx:pt>
          <cx:pt idx="2688">Oliver James</cx:pt>
          <cx:pt idx="2689">Judy Greer</cx:pt>
          <cx:pt idx="2690">Angelina Jolie Pitt</cx:pt>
          <cx:pt idx="2691">Tiffany Helm</cx:pt>
          <cx:pt idx="2692">Collin Alfredo St. Dic</cx:pt>
          <cx:pt idx="2693">Robert De Niro</cx:pt>
          <cx:pt idx="2694">Rosie Perez</cx:pt>
          <cx:pt idx="2695">Tina Desai</cx:pt>
          <cx:pt idx="2696">Steve Buscemi</cx:pt>
          <cx:pt idx="2697">Tony Cox</cx:pt>
          <cx:pt idx="2698">LL Cool J</cx:pt>
          <cx:pt idx="2699">Scott Grimes</cx:pt>
          <cx:pt idx="2700">Nicholas Gonzalez</cx:pt>
          <cx:pt idx="2701">Keanu Reeves</cx:pt>
          <cx:pt idx="2702">Stephen McHattie</cx:pt>
          <cx:pt idx="2703">Sissy Spacek</cx:pt>
          <cx:pt idx="2704">Harry Styles</cx:pt>
          <cx:pt idx="2705">Sean Patrick Thomas</cx:pt>
          <cx:pt idx="2706">Matthew Broderick</cx:pt>
          <cx:pt idx="2707">Eugenio Derbez</cx:pt>
          <cx:pt idx="2708">James Brolin</cx:pt>
          <cx:pt idx="2709">Warren Beatty</cx:pt>
          <cx:pt idx="2710">Tom Berenger</cx:pt>
          <cx:pt idx="2711">Miguel Ferrer</cx:pt>
          <cx:pt idx="2712">Mike Tyson</cx:pt>
          <cx:pt idx="2713">Alfre Woodard</cx:pt>
          <cx:pt idx="2714">Charlie McDermott</cx:pt>
          <cx:pt idx="2715">Rosario Dawson</cx:pt>
          <cx:pt idx="2716">Woody Allen</cx:pt>
          <cx:pt idx="2717">Tenzin Thuthob Tsarong</cx:pt>
          <cx:pt idx="2718">Martin Landau</cx:pt>
          <cx:pt idx="2719">Fisher Stevens</cx:pt>
          <cx:pt idx="2720">Mark Gatiss</cx:pt>
          <cx:pt idx="2721">Robert Forster</cx:pt>
          <cx:pt idx="2722">Tony Curran</cx:pt>
          <cx:pt idx="2723">Daryl Sabara</cx:pt>
          <cx:pt idx="2724">Fran Drescher</cx:pt>
          <cx:pt idx="2725">Esai Morales</cx:pt>
          <cx:pt idx="2726">Kirsten Dunst</cx:pt>
          <cx:pt idx="2727">Rob Paulsen</cx:pt>
          <cx:pt idx="2728">Gary Lewis</cx:pt>
          <cx:pt idx="2729">Ted Raimi</cx:pt>
          <cx:pt idx="2730">Barry Corbin</cx:pt>
          <cx:pt idx="2731">Abbie Cornish</cx:pt>
          <cx:pt idx="2732">Kane Hodder</cx:pt>
          <cx:pt idx="2733">Johnny Depp</cx:pt>
          <cx:pt idx="2734">Robert De Niro</cx:pt>
          <cx:pt idx="2735">Steve Buscemi</cx:pt>
          <cx:pt idx="2736">Stephen Root</cx:pt>
          <cx:pt idx="2737">James Nesbitt</cx:pt>
          <cx:pt idx="2738">Terry Pheto</cx:pt>
          <cx:pt idx="2739">LL Cool J</cx:pt>
          <cx:pt idx="2740">Kathleen Turner</cx:pt>
          <cx:pt idx="2741">Sarah Polley</cx:pt>
          <cx:pt idx="2742">Bailee Madison</cx:pt>
          <cx:pt idx="2743">Christopher Masterson</cx:pt>
          <cx:pt idx="2744">Marco TreviÃ±o</cx:pt>
          <cx:pt idx="2745">Jon Lovitz</cx:pt>
          <cx:pt idx="2746">Jacob Vargas</cx:pt>
          <cx:pt idx="2747">Vanessa Lengies</cx:pt>
          <cx:pt idx="2748">Eoin Macken</cx:pt>
          <cx:pt idx="2749">Scott Glenn</cx:pt>
          <cx:pt idx="2750">Chris Zylka</cx:pt>
          <cx:pt idx="2751">Donald Pleasence</cx:pt>
          <cx:pt idx="2752">Kate Winslet</cx:pt>
          <cx:pt idx="2753">Dean Stockwell</cx:pt>
          <cx:pt idx="2754">Steve Coogan</cx:pt>
          <cx:pt idx="2755">Jeremy Renner</cx:pt>
          <cx:pt idx="2756">Brendan Fraser</cx:pt>
          <cx:pt idx="2757">Melanie Griffith</cx:pt>
          <cx:pt idx="2758">Hector Elizondo</cx:pt>
          <cx:pt idx="2759">Marley Shelton</cx:pt>
          <cx:pt idx="2760">Jeff Bridges</cx:pt>
          <cx:pt idx="2761">Scott Mechlowicz</cx:pt>
          <cx:pt idx="2762">Alexa PenaVega</cx:pt>
          <cx:pt idx="2763">Sid Haig</cx:pt>
          <cx:pt idx="2764">Taylor Lautner</cx:pt>
          <cx:pt idx="2765">Eddie Marsan</cx:pt>
          <cx:pt idx="2766">Rosario Dawson</cx:pt>
          <cx:pt idx="2767">Stephanie Leonidas</cx:pt>
          <cx:pt idx="2768">James Coburn</cx:pt>
          <cx:pt idx="2769">J.K. Simmons</cx:pt>
          <cx:pt idx="2770">Alex Pettyfer</cx:pt>
          <cx:pt idx="2771">John Witherspoon</cx:pt>
          <cx:pt idx="2772">David Hyde Pierce</cx:pt>
          <cx:pt idx="2773">Leonardo DiCaprio</cx:pt>
          <cx:pt idx="2774">Don Rickles</cx:pt>
          <cx:pt idx="2775">Bashar Rahal</cx:pt>
          <cx:pt idx="2776">Jill Clayburgh</cx:pt>
          <cx:pt idx="2777">Gary Dourdan</cx:pt>
          <cx:pt idx="2778">Natasha Lyonne</cx:pt>
          <cx:pt idx="2779">Oliver Hudson</cx:pt>
          <cx:pt idx="2780">Tom Cullen</cx:pt>
          <cx:pt idx="2781">Clint Eastwood</cx:pt>
          <cx:pt idx="2782">Christina Milian</cx:pt>
          <cx:pt idx="2783">Chris Klein</cx:pt>
          <cx:pt idx="2784">Joe Mantegna</cx:pt>
          <cx:pt idx="2785">James Nesbitt</cx:pt>
          <cx:pt idx="2786">Greg Germann</cx:pt>
          <cx:pt idx="2787">Hugh Jackman</cx:pt>
          <cx:pt idx="2788">J.K. Simmons</cx:pt>
          <cx:pt idx="2789">Jere Burns</cx:pt>
          <cx:pt idx="2790">Sonia Braga</cx:pt>
          <cx:pt idx="2791">Brandon T. Jackson</cx:pt>
          <cx:pt idx="2792">Meryl Streep</cx:pt>
          <cx:pt idx="2793">Mia Wasikowska</cx:pt>
          <cx:pt idx="2794">Julia Roberts</cx:pt>
          <cx:pt idx="2795">Rebecca Budig</cx:pt>
          <cx:pt idx="2796">Liam Neeson</cx:pt>
          <cx:pt idx="2797">Kathleen Turner</cx:pt>
          <cx:pt idx="2798">Chris Brown</cx:pt>
          <cx:pt idx="2799">Nate Parker</cx:pt>
          <cx:pt idx="2800">Mariah Carey</cx:pt>
          <cx:pt idx="2801">Naseeruddin Shah</cx:pt>
          <cx:pt idx="2802">Angelina Jolie Pitt</cx:pt>
          <cx:pt idx="2803">Jason Statham</cx:pt>
          <cx:pt idx="2804">Kane Hodder</cx:pt>
          <cx:pt idx="2805">John Witherspoon</cx:pt>
          <cx:pt idx="2806">Rita Hayworth</cx:pt>
          <cx:pt idx="2807">Bill Johnson</cx:pt>
          <cx:pt idx="2808">Daniel Mays</cx:pt>
          <cx:pt idx="2809">Danny Dyer</cx:pt>
          <cx:pt idx="2810">John Kapelos</cx:pt>
          <cx:pt idx="2811">Bill Murray</cx:pt>
          <cx:pt idx="2812">Jon Seda</cx:pt>
          <cx:pt idx="2813">Marcela Mar</cx:pt>
          <cx:pt idx="2814">Chazz Palminteri</cx:pt>
          <cx:pt idx="2815">Alicia Witt</cx:pt>
          <cx:pt idx="2816">William Gates</cx:pt>
          <cx:pt idx="2817">Bill Cobbs</cx:pt>
          <cx:pt idx="2818">Colin Firth</cx:pt>
          <cx:pt idx="2819">Jay Hernandez</cx:pt>
          <cx:pt idx="2820">Rosario Dawson</cx:pt>
          <cx:pt idx="2821">Alexis Dziena</cx:pt>
          <cx:pt idx="2822">Frances Fisher</cx:pt>
          <cx:pt idx="2823">Kelli Garner</cx:pt>
          <cx:pt idx="2824">Zachary Gordon</cx:pt>
          <cx:pt idx="2825">Jonathan Winters</cx:pt>
          <cx:pt idx="2826">Julie Benz</cx:pt>
          <cx:pt idx="2827">Ben Gazzara</cx:pt>
          <cx:pt idx="2828">John Doe</cx:pt>
          <cx:pt idx="2829">Bryce Dallas Howard</cx:pt>
          <cx:pt idx="2830">Jennifer Jason Leigh</cx:pt>
          <cx:pt idx="2831">Kevin Alejandro</cx:pt>
          <cx:pt idx="2832">Eric Sheffer Stevens</cx:pt>
          <cx:pt idx="2833">Alice Braga</cx:pt>
          <cx:pt idx="2834">Omar Epps</cx:pt>
          <cx:pt idx="2835">Harry Lennix</cx:pt>
          <cx:pt idx="2836">Bruce Willis</cx:pt>
          <cx:pt idx="2837">FranÃ§ois Cluzet</cx:pt>
          <cx:pt idx="2838">Oliver Platt</cx:pt>
          <cx:pt idx="2839">Hayden Christensen</cx:pt>
          <cx:pt idx="2840">Hugh M. Hefner</cx:pt>
          <cx:pt idx="2841">Robert Downey Jr.</cx:pt>
          <cx:pt idx="2842">Julia Roberts</cx:pt>
          <cx:pt idx="2843">Mo'Nique</cx:pt>
          <cx:pt idx="2844">Jennifer Esposito</cx:pt>
          <cx:pt idx="2845">James Franco</cx:pt>
          <cx:pt idx="2846">Eileen Brennan</cx:pt>
          <cx:pt idx="2847">Samantha Morton</cx:pt>
          <cx:pt idx="2848">Amy Poehler</cx:pt>
          <cx:pt idx="2849">Oliver Platt</cx:pt>
          <cx:pt idx="2850">Mike Starr</cx:pt>
          <cx:pt idx="2851">William Hurt</cx:pt>
          <cx:pt idx="2852">Liam Neeson</cx:pt>
          <cx:pt idx="2853">Morgan Freeman</cx:pt>
          <cx:pt idx="2854">Lesley Manville</cx:pt>
          <cx:pt idx="2855">Jeff Bridges</cx:pt>
          <cx:pt idx="2856">Jamie Lee Curtis</cx:pt>
          <cx:pt idx="2857">Austin Pendleton</cx:pt>
          <cx:pt idx="2858">Dominic Cooper</cx:pt>
          <cx:pt idx="2859">Joseph Gordon-Levitt</cx:pt>
          <cx:pt idx="2860">Stephen Rea</cx:pt>
          <cx:pt idx="2861">Mary-Kate Olsen</cx:pt>
          <cx:pt idx="2862">Frank Grillo</cx:pt>
          <cx:pt idx="2863">Elisabeth Harnois</cx:pt>
          <cx:pt idx="2864">Stephen Amell</cx:pt>
          <cx:pt idx="2865">Julian Richings</cx:pt>
          <cx:pt idx="2866">J.K. Simmons</cx:pt>
          <cx:pt idx="2867">Lorraine Bracco</cx:pt>
          <cx:pt idx="2868">Oliver Platt</cx:pt>
          <cx:pt idx="2869">Indira Varma</cx:pt>
          <cx:pt idx="2870">Romola Garai</cx:pt>
          <cx:pt idx="2871">Richard Epcar</cx:pt>
          <cx:pt idx="2872">Robert De Niro</cx:pt>
          <cx:pt idx="2873">Mekhi Phifer</cx:pt>
          <cx:pt idx="2874">Bruce Greenwood</cx:pt>
          <cx:pt idx="2875">Eric Stoltz</cx:pt>
          <cx:pt idx="2876">Gary Oldman</cx:pt>
          <cx:pt idx="2877">Natascha McElhone</cx:pt>
          <cx:pt idx="2878">Zooey Deschanel</cx:pt>
          <cx:pt idx="2879">John Witherspoon</cx:pt>
          <cx:pt idx="2880">Khandi Alexander</cx:pt>
          <cx:pt idx="2881">Will Ferrell</cx:pt>
          <cx:pt idx="2882">Frank Whaley</cx:pt>
          <cx:pt idx="2883">Kieran Culkin</cx:pt>
          <cx:pt idx="2884">Kirk Cameron</cx:pt>
          <cx:pt idx="2885">Harrison Ford</cx:pt>
          <cx:pt idx="2886">Emily Watson</cx:pt>
          <cx:pt idx="2887">Peter Dinklage</cx:pt>
          <cx:pt idx="2888">Joe Lo Truglio</cx:pt>
          <cx:pt idx="2889">Tony Curran</cx:pt>
          <cx:pt idx="2890">Dennis Quaid</cx:pt>
          <cx:pt idx="2891">Stephen Root</cx:pt>
          <cx:pt idx="2892">Divine</cx:pt>
          <cx:pt idx="2893">Talisa Soto</cx:pt>
          <cx:pt idx="2894">Lena Olin</cx:pt>
          <cx:pt idx="2895">Al Pacino</cx:pt>
          <cx:pt idx="2896">Dennis Quaid</cx:pt>
          <cx:pt idx="2897">Clint Howard</cx:pt>
          <cx:pt idx="2898">CCH Pounder</cx:pt>
          <cx:pt idx="2899">Alexander SkarsgÃ¥rd</cx:pt>
          <cx:pt idx="2900">Hunter Parrish</cx:pt>
          <cx:pt idx="2901">Robert De Niro</cx:pt>
          <cx:pt idx="2902">Jada Pinkett Smith</cx:pt>
          <cx:pt idx="2903">Malese Jow</cx:pt>
          <cx:pt idx="2904">Mia Kirshner</cx:pt>
          <cx:pt idx="2905">Harry Lennix</cx:pt>
          <cx:pt idx="2906">David Oyelowo</cx:pt>
          <cx:pt idx="2907">Minnie Driver</cx:pt>
          <cx:pt idx="2908">Hayley Atwell</cx:pt>
          <cx:pt idx="2909">Olivia Munn</cx:pt>
          <cx:pt idx="2910">Frank Grillo</cx:pt>
          <cx:pt idx="2911">Justin Timberlake</cx:pt>
          <cx:pt idx="2912">Matthew Perry</cx:pt>
          <cx:pt idx="2913">Paddy Considine</cx:pt>
          <cx:pt idx="2914">Christopher Lambert</cx:pt>
          <cx:pt idx="2915">Erika Christensen</cx:pt>
          <cx:pt idx="2916">Rory Culkin</cx:pt>
          <cx:pt idx="2917">Don Cheadle</cx:pt>
          <cx:pt idx="2918">Julianna Guill</cx:pt>
          <cx:pt idx="2919">Kelly Preston</cx:pt>
          <cx:pt idx="2920">Brenda Fricker</cx:pt>
          <cx:pt idx="2921">Philip Baker Hall</cx:pt>
          <cx:pt idx="2922">Jim Broadbent</cx:pt>
          <cx:pt idx="2923">Charlize Theron</cx:pt>
          <cx:pt idx="2924">Christopher Lambert</cx:pt>
          <cx:pt idx="2925">Ryan Reynolds</cx:pt>
          <cx:pt idx="2926">Tom Wilkinson</cx:pt>
          <cx:pt idx="2927">George Kennedy</cx:pt>
          <cx:pt idx="2928">Greg Grunberg</cx:pt>
          <cx:pt idx="2929">Gary Oldman</cx:pt>
          <cx:pt idx="2930">Morgan Freeman</cx:pt>
          <cx:pt idx="2931">Kay Panabaker</cx:pt>
          <cx:pt idx="2932">Alexa PenaVega</cx:pt>
          <cx:pt idx="2933">Tika Sumpter</cx:pt>
          <cx:pt idx="2934">Amanda Schull</cx:pt>
          <cx:pt idx="2935">Natasha Henstridge</cx:pt>
          <cx:pt idx="2936">Jim Broadbent</cx:pt>
          <cx:pt idx="2937">Seymour Cassel</cx:pt>
          <cx:pt idx="2938">Joseph Gordon-Levitt</cx:pt>
          <cx:pt idx="2939">Luke Newberry</cx:pt>
          <cx:pt idx="2940">Zachary Gordon</cx:pt>
          <cx:pt idx="2941">Teo Halm</cx:pt>
          <cx:pt idx="2942">Mila Kunis</cx:pt>
          <cx:pt idx="2943">Craig Ferguson</cx:pt>
          <cx:pt idx="2944">Liam Aiken</cx:pt>
          <cx:pt idx="2945">Taylor Negron</cx:pt>
          <cx:pt idx="2946">Alexa PenaVega</cx:pt>
          <cx:pt idx="2947">Roma Downey</cx:pt>
          <cx:pt idx="2948">Shannon Elizabeth</cx:pt>
          <cx:pt idx="2949">Cedric the Entertainer</cx:pt>
          <cx:pt idx="2950">Ben Davies</cx:pt>
          <cx:pt idx="2951">Nia Long</cx:pt>
          <cx:pt idx="2952">Byron Mann</cx:pt>
          <cx:pt idx="2953">Ellen Burstyn</cx:pt>
          <cx:pt idx="2954">David Masterson</cx:pt>
          <cx:pt idx="2955">Jon Hamm</cx:pt>
          <cx:pt idx="2956">Romany Malco</cx:pt>
          <cx:pt idx="2957">Jean-Pierre LÃ©aud</cx:pt>
          <cx:pt idx="2958">Ted Danson</cx:pt>
          <cx:pt idx="2959">Alan Rickman</cx:pt>
          <cx:pt idx="2960">Steve Coogan</cx:pt>
          <cx:pt idx="2961">Laura Harring</cx:pt>
          <cx:pt idx="2962">Bridgette Wilson-Sampras</cx:pt>
          <cx:pt idx="2963">Tommy Pallotta</cx:pt>
          <cx:pt idx="2964">Lily Tomlin</cx:pt>
          <cx:pt idx="2965">Madeline Carroll</cx:pt>
          <cx:pt idx="2966">Brenda Song</cx:pt>
          <cx:pt idx="2967">Jon Favreau</cx:pt>
          <cx:pt idx="2968">Holly Hunter</cx:pt>
          <cx:pt idx="2969">Will Ferrell</cx:pt>
          <cx:pt idx="2970">Bernie Mac</cx:pt>
          <cx:pt idx="2971">Nia Vardalos</cx:pt>
          <cx:pt idx="2972">Kevin Zegers</cx:pt>
          <cx:pt idx="2973">Steve Guttenberg</cx:pt>
          <cx:pt idx="2974">Catriona MacColl</cx:pt>
          <cx:pt idx="2975">Colin Firth</cx:pt>
          <cx:pt idx="2976">Heath Ledger</cx:pt>
          <cx:pt idx="2977">Stephen Collins</cx:pt>
          <cx:pt idx="2978">Robert Downey Jr.</cx:pt>
          <cx:pt idx="2979">Nicholas Rowe</cx:pt>
          <cx:pt idx="2980">Zack Ward</cx:pt>
          <cx:pt idx="2981">Leighton Meester</cx:pt>
          <cx:pt idx="2982">Natalie Portman</cx:pt>
          <cx:pt idx="2983">Kate Winslet</cx:pt>
          <cx:pt idx="2984">Kevin Spacey</cx:pt>
          <cx:pt idx="2985">Saffron Burrows</cx:pt>
          <cx:pt idx="2986">Lee Majors</cx:pt>
          <cx:pt idx="2987">Josh Charles</cx:pt>
          <cx:pt idx="2988">Ashley Rickards</cx:pt>
          <cx:pt idx="2989">Robert De Niro</cx:pt>
          <cx:pt idx="2990">Mila Kunis</cx:pt>
          <cx:pt idx="2991">Robert Forster</cx:pt>
          <cx:pt idx="2992">Hope Davis</cx:pt>
          <cx:pt idx="2993">Joseph Gordon-Levitt</cx:pt>
          <cx:pt idx="2994">Archie Panjabi</cx:pt>
          <cx:pt idx="2995">Vanessa Williams</cx:pt>
          <cx:pt idx="2996">Lauren Holly</cx:pt>
          <cx:pt idx="2997">Gabriel Millman</cx:pt>
          <cx:pt idx="2998">Romola Garai</cx:pt>
          <cx:pt idx="2999">Alfre Woodard</cx:pt>
          <cx:pt idx="3000">Matthew Perry</cx:pt>
          <cx:pt idx="3001">Dylan Authors</cx:pt>
          <cx:pt idx="3002">Harrison Ford</cx:pt>
          <cx:pt idx="3003">Brendan Fraser</cx:pt>
          <cx:pt idx="3004">Channing Tatum</cx:pt>
          <cx:pt idx="3005">Lars Mikkelsen</cx:pt>
          <cx:pt idx="3006">Nicolas Cage</cx:pt>
          <cx:pt idx="3007">Thomas Lennon</cx:pt>
          <cx:pt idx="3008">Toby Jones</cx:pt>
          <cx:pt idx="3009">Milla Jovovich</cx:pt>
          <cx:pt idx="3010">Bruce Greenwood</cx:pt>
          <cx:pt idx="3011">J.K. Simmons</cx:pt>
          <cx:pt idx="3012">Kelsey Grammer</cx:pt>
          <cx:pt idx="3013">Flavio Parenti</cx:pt>
          <cx:pt idx="3014">Scott Cohen</cx:pt>
          <cx:pt idx="3015">Elizabeth Daily</cx:pt>
          <cx:pt idx="3016">Shah Rukh Khan</cx:pt>
          <cx:pt idx="3017">Joseph Gordon-Levitt</cx:pt>
          <cx:pt idx="3018">John Mahoney</cx:pt>
          <cx:pt idx="3019">Zach Gilford</cx:pt>
          <cx:pt idx="3020">Sierra McCormick</cx:pt>
          <cx:pt idx="3021">Ed Begley Jr.</cx:pt>
          <cx:pt idx="3022">Jeffrey Jones</cx:pt>
          <cx:pt idx="3023">William Hootkins</cx:pt>
          <cx:pt idx="3024">Woody Allen</cx:pt>
          <cx:pt idx="3025">Alyson Hannigan</cx:pt>
          <cx:pt idx="3026">Michael McKean</cx:pt>
          <cx:pt idx="3027">Steve Buscemi</cx:pt>
          <cx:pt idx="3028">Nia Vardalos</cx:pt>
          <cx:pt idx="3029">Billy Burke</cx:pt>
          <cx:pt idx="3030">Pfeifer Brown</cx:pt>
          <cx:pt idx="3031">Muse Watson</cx:pt>
          <cx:pt idx="3032">Bob Hoskins</cx:pt>
          <cx:pt idx="3033">Katy Mixon</cx:pt>
          <cx:pt idx="3034">Anthony Hopkins</cx:pt>
          <cx:pt idx="3035">James Wolk</cx:pt>
          <cx:pt idx="3036">Jenna Fischer</cx:pt>
          <cx:pt idx="3037">Roger Rees</cx:pt>
          <cx:pt idx="3038">Jason Priestley</cx:pt>
          <cx:pt idx="3039">Kath Soucie</cx:pt>
          <cx:pt idx="3040">Ginger Rogers</cx:pt>
          <cx:pt idx="3041">Robert Downey Jr.</cx:pt>
          <cx:pt idx="3042">Billy Campbell</cx:pt>
          <cx:pt idx="3043">Cole Hauser</cx:pt>
          <cx:pt idx="3044">Tom Skerritt</cx:pt>
          <cx:pt idx="3045">DemiÃ¡n Bichir</cx:pt>
          <cx:pt idx="3046">Bruce Greenwood</cx:pt>
          <cx:pt idx="3047">Robin Williams</cx:pt>
          <cx:pt idx="3048">Jason London</cx:pt>
          <cx:pt idx="3049">Loretta Devine</cx:pt>
          <cx:pt idx="3050">Marco St. John</cx:pt>
          <cx:pt idx="3051">Janeane Garofalo</cx:pt>
          <cx:pt idx="3052">Marc Blucas</cx:pt>
          <cx:pt idx="3053">Ã“scar Jaenada</cx:pt>
          <cx:pt idx="3054">Richard Wilson</cx:pt>
          <cx:pt idx="3055">Minnie Driver</cx:pt>
          <cx:pt idx="3056">Kevin Zegers</cx:pt>
          <cx:pt idx="3057">Kristin Scott Thomas</cx:pt>
          <cx:pt idx="3058">Catherine Deneuve</cx:pt>
          <cx:pt idx="3059">Will Ferrell</cx:pt>
          <cx:pt idx="3060">Kevin Spacey</cx:pt>
          <cx:pt idx="3061">Brighton Sharbino</cx:pt>
          <cx:pt idx="3062">Nicolas Cage</cx:pt>
          <cx:pt idx="3063">Steve Carell</cx:pt>
          <cx:pt idx="3064">Cameron Monaghan</cx:pt>
          <cx:pt idx="3065">Leslie Bibb</cx:pt>
          <cx:pt idx="3066">Macaulay Culkin</cx:pt>
          <cx:pt idx="3067">Joe Cocker</cx:pt>
          <cx:pt idx="3068">Robin Williams</cx:pt>
          <cx:pt idx="3069">Jessie T. Usher</cx:pt>
          <cx:pt idx="3070">Mark Rylance</cx:pt>
          <cx:pt idx="3071">Cary-Hiroyuki Tagawa</cx:pt>
          <cx:pt idx="3072">Michael Jeter</cx:pt>
          <cx:pt idx="3073">George Carlin</cx:pt>
          <cx:pt idx="3074">Norman Reedus</cx:pt>
          <cx:pt idx="3075">Bernie Mac</cx:pt>
          <cx:pt idx="3076">Jaime King</cx:pt>
          <cx:pt idx="3077">Lambert Wilson</cx:pt>
          <cx:pt idx="3078">Brendan Fraser</cx:pt>
          <cx:pt idx="3079">Alex Kendrick</cx:pt>
          <cx:pt idx="3080">Erika Christensen</cx:pt>
          <cx:pt idx="3081">Lexie Contursi</cx:pt>
          <cx:pt idx="3082">Rick Yune</cx:pt>
          <cx:pt idx="3083">Kim Dickens</cx:pt>
          <cx:pt idx="3084">Lochlyn Munro</cx:pt>
          <cx:pt idx="3085">Rosario Dawson</cx:pt>
          <cx:pt idx="3086">Wilford Brimley</cx:pt>
          <cx:pt idx="3087">Peter Firth</cx:pt>
          <cx:pt idx="3088">Claudia Christian</cx:pt>
          <cx:pt idx="3089">JÃ¸rgen Langhelle</cx:pt>
          <cx:pt idx="3090">John Robinson</cx:pt>
          <cx:pt idx="3091">Alan Rickman</cx:pt>
          <cx:pt idx="3092">Alfre Woodard</cx:pt>
          <cx:pt idx="3093">John Michael Higgins</cx:pt>
          <cx:pt idx="3094">Jordana Brewster</cx:pt>
          <cx:pt idx="3095">Bernie Mac</cx:pt>
          <cx:pt idx="3096">Tina Fey</cx:pt>
          <cx:pt idx="3097">Richard Coyle</cx:pt>
          <cx:pt idx="3098">Eva Amurri Martino</cx:pt>
          <cx:pt idx="3099">Rufus Sewell</cx:pt>
          <cx:pt idx="3100">Gregory Smith</cx:pt>
          <cx:pt idx="3101">Matt Damon</cx:pt>
          <cx:pt idx="3102">Robin Wright</cx:pt>
          <cx:pt idx="3103">Kieran Culkin</cx:pt>
          <cx:pt idx="3104">Gary Oldman</cx:pt>
          <cx:pt idx="3105">Mackenzie Foy</cx:pt>
          <cx:pt idx="3106">Heather Matarazzo</cx:pt>
          <cx:pt idx="3107">Jake Gyllenhaal</cx:pt>
          <cx:pt idx="3108">Jack McBrayer</cx:pt>
          <cx:pt idx="3109">Scott Porter</cx:pt>
          <cx:pt idx="3110">Julia Roberts</cx:pt>
          <cx:pt idx="3111">Lena Dunham</cx:pt>
          <cx:pt idx="3112">Kevin Grevioux</cx:pt>
          <cx:pt idx="3113">David Gant</cx:pt>
          <cx:pt idx="3114">Will Ferrell</cx:pt>
          <cx:pt idx="3115">Keanu Reeves</cx:pt>
          <cx:pt idx="3116">Jim Broadbent</cx:pt>
          <cx:pt idx="3117">Alyson Hannigan</cx:pt>
          <cx:pt idx="3118">Oliver Platt</cx:pt>
          <cx:pt idx="3119">John Heard</cx:pt>
          <cx:pt idx="3120">Monica Potter</cx:pt>
          <cx:pt idx="3121">Julian Sands</cx:pt>
          <cx:pt idx="3122">Haley Joel Osment</cx:pt>
          <cx:pt idx="3123">John Beasley</cx:pt>
          <cx:pt idx="3124">Robert Downey Jr.</cx:pt>
          <cx:pt idx="3125">Harold Perrineau</cx:pt>
          <cx:pt idx="3126">Si Won Choi</cx:pt>
          <cx:pt idx="3127">Stacy Edwards</cx:pt>
          <cx:pt idx="3128">David Paymer</cx:pt>
          <cx:pt idx="3129">Paul Sorvino</cx:pt>
          <cx:pt idx="3130">J.K. Simmons</cx:pt>
          <cx:pt idx="3131">Vincent Gallo</cx:pt>
          <cx:pt idx="3132">Dominic Flores</cx:pt>
          <cx:pt idx="3133">Jeff Bridges</cx:pt>
          <cx:pt idx="3134">Sarah Michelle Gellar</cx:pt>
          <cx:pt idx="3135">Alicia Witt</cx:pt>
          <cx:pt idx="3136">Wanda Sykes</cx:pt>
          <cx:pt idx="3137">Matt Damon</cx:pt>
          <cx:pt idx="3138">Ed Begley Jr.</cx:pt>
          <cx:pt idx="3139">Eddie Cibrian</cx:pt>
          <cx:pt idx="3140">Joe Mantegna</cx:pt>
          <cx:pt idx="3141">Steve Buscemi</cx:pt>
          <cx:pt idx="3142">Callum Rennie</cx:pt>
          <cx:pt idx="3143">Ed Begley Jr.</cx:pt>
          <cx:pt idx="3144">Emma Stone</cx:pt>
          <cx:pt idx="3145">Thomas McDonell</cx:pt>
          <cx:pt idx="3146">Mira Sorvino</cx:pt>
          <cx:pt idx="3147">Michael Biehn</cx:pt>
          <cx:pt idx="3148">Martin Starr</cx:pt>
          <cx:pt idx="3149">Steve Coogan</cx:pt>
          <cx:pt idx="3150">Bob Hoskins</cx:pt>
          <cx:pt idx="3151">Gary Oldman</cx:pt>
          <cx:pt idx="3152">Sophia Myles</cx:pt>
          <cx:pt idx="3153">Phyllida Law</cx:pt>
          <cx:pt idx="3154">Jeremy W. Auman</cx:pt>
          <cx:pt idx="3155">Daniel Roebuck</cx:pt>
          <cx:pt idx="3156">DamiÃ¡n AlcÃ¡zar</cx:pt>
          <cx:pt idx="3157">Sebastian Koch</cx:pt>
          <cx:pt idx="3158">Alicja Bachleda</cx:pt>
          <cx:pt idx="3159">Drake Bell</cx:pt>
          <cx:pt idx="3160">Robert Downey Jr.</cx:pt>
          <cx:pt idx="3161">Kevin Sussman</cx:pt>
          <cx:pt idx="3162">Vincent Pastore</cx:pt>
          <cx:pt idx="3163">Lena Horne</cx:pt>
          <cx:pt idx="3164">Alexander Gould</cx:pt>
          <cx:pt idx="3165">Steven Anthony Lawrence</cx:pt>
          <cx:pt idx="3166">Ian McDiarmid</cx:pt>
          <cx:pt idx="3167">Mo'Nique</cx:pt>
          <cx:pt idx="3168">Will Ferrell</cx:pt>
          <cx:pt idx="3169">Glenn Plummer</cx:pt>
          <cx:pt idx="3170">Rupert Graves</cx:pt>
          <cx:pt idx="3171">Gary Oldman</cx:pt>
          <cx:pt idx="3172">Miriam Margolyes</cx:pt>
          <cx:pt idx="3173">Merab Ninidze</cx:pt>
          <cx:pt idx="3174">Rip Torn</cx:pt>
          <cx:pt idx="3175">Thomas F. Wilson</cx:pt>
          <cx:pt idx="3176">Philip Seymour Hoffman</cx:pt>
          <cx:pt idx="3177">Alex Gibney</cx:pt>
          <cx:pt idx="3178">Alex Kendrick</cx:pt>
          <cx:pt idx="3179">Jon Favreau</cx:pt>
          <cx:pt idx="3180">Cicely Tyson</cx:pt>
          <cx:pt idx="3181">Oliver Hudson</cx:pt>
          <cx:pt idx="3182">Stephen Root</cx:pt>
          <cx:pt idx="3183">Alexa PenaVega</cx:pt>
          <cx:pt idx="3184">Adam Baldwin</cx:pt>
          <cx:pt idx="3185">Brad William Henke</cx:pt>
          <cx:pt idx="3186">Jack McBrayer</cx:pt>
          <cx:pt idx="3187">Benno FÃ¼rmann</cx:pt>
          <cx:pt idx="3188">Damon Wayans Jr.</cx:pt>
          <cx:pt idx="3189">Olivia Wilde</cx:pt>
          <cx:pt idx="3190">Vivica A. Fox</cx:pt>
          <cx:pt idx="3191">Adam Arkin</cx:pt>
          <cx:pt idx="3192">Harry Lennix</cx:pt>
          <cx:pt idx="3193">Willie Garson</cx:pt>
          <cx:pt idx="3194">Clint Howard</cx:pt>
          <cx:pt idx="3195">Michael Wincott</cx:pt>
          <cx:pt idx="3196">Jim Broadbent</cx:pt>
          <cx:pt idx="3197">Ken Howard</cx:pt>
          <cx:pt idx="3198">Joe Mantegna</cx:pt>
          <cx:pt idx="3199">Denzel Washington</cx:pt>
          <cx:pt idx="3200">Luis Tosar</cx:pt>
          <cx:pt idx="3201">Steven Bauer</cx:pt>
          <cx:pt idx="3202">Al Pacino</cx:pt>
          <cx:pt idx="3203">Keanu Reeves</cx:pt>
          <cx:pt idx="3204">Joe Mantegna</cx:pt>
          <cx:pt idx="3205">Jeff Bridges</cx:pt>
          <cx:pt idx="3206">Michael Jai White</cx:pt>
          <cx:pt idx="3207">Callum Rennie</cx:pt>
          <cx:pt idx="3208">Yasmine Al Massri</cx:pt>
          <cx:pt idx="3209">Gregory Scott Cummins</cx:pt>
          <cx:pt idx="3210">Naomi Watts</cx:pt>
          <cx:pt idx="3211">Mike Epps</cx:pt>
          <cx:pt idx="3212">Rapulana Seiphemo</cx:pt>
          <cx:pt idx="3213">Amy Poehler</cx:pt>
          <cx:pt idx="3214">Kevin McNally</cx:pt>
          <cx:pt idx="3215">Armando Riesco</cx:pt>
          <cx:pt idx="3216">Chelcie Ross</cx:pt>
          <cx:pt idx="3217">Mo'Nique</cx:pt>
          <cx:pt idx="3218">Don Johnson</cx:pt>
          <cx:pt idx="3219">Sheryl Crow</cx:pt>
          <cx:pt idx="3220">Jenna Fischer</cx:pt>
          <cx:pt idx="3221">Miriam Margolyes</cx:pt>
          <cx:pt idx="3222">Angus Scrimm</cx:pt>
          <cx:pt idx="3223">Janeane Garofalo</cx:pt>
          <cx:pt idx="3224">Gloria Grahame</cx:pt>
          <cx:pt idx="3225">Qi Shu</cx:pt>
          <cx:pt idx="3226">Natasha Lyonne</cx:pt>
          <cx:pt idx="3227">Mike Starr</cx:pt>
          <cx:pt idx="3228">Bella Thorne</cx:pt>
          <cx:pt idx="3229">Beau Bridges</cx:pt>
          <cx:pt idx="3230">Charlie Hunnam</cx:pt>
          <cx:pt idx="3231">Dania Ramirez</cx:pt>
          <cx:pt idx="3232">Julian Morris</cx:pt>
          <cx:pt idx="3233">Mark Valley</cx:pt>
          <cx:pt idx="3234">Philip Baker Hall</cx:pt>
          <cx:pt idx="3235">Derek Luke</cx:pt>
          <cx:pt idx="3236">Lily Tomlin</cx:pt>
          <cx:pt idx="3237">Jeff Bridges</cx:pt>
          <cx:pt idx="3238">Chris Elliott</cx:pt>
          <cx:pt idx="3239">Meryl Streep</cx:pt>
          <cx:pt idx="3240">Zoe Kazan</cx:pt>
          <cx:pt idx="3241">Zooey Deschanel</cx:pt>
          <cx:pt idx="3242">Yorick van Wageningen</cx:pt>
          <cx:pt idx="3243">Michael Biehn</cx:pt>
          <cx:pt idx="3244">Jan Decleir</cx:pt>
          <cx:pt idx="3245">Robert Downey Jr.</cx:pt>
          <cx:pt idx="3246">Thomas F. Wilson</cx:pt>
          <cx:pt idx="3247">Olivia Wilde</cx:pt>
          <cx:pt idx="3248">Mark Zupan</cx:pt>
          <cx:pt idx="3249">Barack Obama</cx:pt>
          <cx:pt idx="3250">Emir Kusturica</cx:pt>
          <cx:pt idx="3251">Michael Angarano</cx:pt>
          <cx:pt idx="3252">Hector Elizondo</cx:pt>
          <cx:pt idx="3253">Boris Kodjoe</cx:pt>
          <cx:pt idx="3254">Tom Burke</cx:pt>
          <cx:pt idx="3255">Charlie Rowe</cx:pt>
          <cx:pt idx="3256">Janet Jackson</cx:pt>
          <cx:pt idx="3257">Yaya DaCosta</cx:pt>
          <cx:pt idx="3258">Natalie Portman</cx:pt>
          <cx:pt idx="3259">Eddie Redmayne</cx:pt>
          <cx:pt idx="3260">Cheryl Hines</cx:pt>
          <cx:pt idx="3261">Mike Figueroa</cx:pt>
          <cx:pt idx="3262">Gillian White</cx:pt>
          <cx:pt idx="3263">Kip Pardue</cx:pt>
          <cx:pt idx="3264">Wesley Jonathan</cx:pt>
          <cx:pt idx="3265">Ally Walker</cx:pt>
          <cx:pt idx="3266">Sarah Michelle Gellar</cx:pt>
          <cx:pt idx="3267">Carol Kane</cx:pt>
          <cx:pt idx="3268">Charles Napier</cx:pt>
          <cx:pt idx="3269">Julia Roberts</cx:pt>
          <cx:pt idx="3270">Matthew McConaughey</cx:pt>
          <cx:pt idx="3271">Michael Rapaport</cx:pt>
          <cx:pt idx="3272">Chriss Anglin</cx:pt>
          <cx:pt idx="3273">Harold Perrineau</cx:pt>
          <cx:pt idx="3274">Chazz Palminteri</cx:pt>
          <cx:pt idx="3275">Alexa PenaVega</cx:pt>
          <cx:pt idx="3276">Nolan Gerard Funk</cx:pt>
          <cx:pt idx="3277">Adam LeFevre</cx:pt>
          <cx:pt idx="3278">John Astin</cx:pt>
          <cx:pt idx="3279">Jim Belushi</cx:pt>
          <cx:pt idx="3280">Ye Liu</cx:pt>
          <cx:pt idx="3281">Cicely Tyson</cx:pt>
          <cx:pt idx="3282">Tyler James Williams</cx:pt>
          <cx:pt idx="3283">Michael J. Pollard</cx:pt>
          <cx:pt idx="3284">Danny Pino</cx:pt>
          <cx:pt idx="3285">David Paymer</cx:pt>
          <cx:pt idx="3286">Eric Mendenhall</cx:pt>
          <cx:pt idx="3287">Matthew McConaughey</cx:pt>
          <cx:pt idx="3288">Numan Acar</cx:pt>
          <cx:pt idx="3289">Denzel Washington</cx:pt>
          <cx:pt idx="3290">Leon</cx:pt>
          <cx:pt idx="3291">Mo'Nique</cx:pt>
          <cx:pt idx="3292">Omari Hardwick</cx:pt>
          <cx:pt idx="3293">Indira Varma</cx:pt>
          <cx:pt idx="3294">Michael Greyeyes</cx:pt>
          <cx:pt idx="3295">Lochlyn Munro</cx:pt>
          <cx:pt idx="3296">Dong-gun Jang</cx:pt>
          <cx:pt idx="3297">Dylan Baker</cx:pt>
          <cx:pt idx="3298">Brendan Fraser</cx:pt>
          <cx:pt idx="3299">Lesley Manville</cx:pt>
          <cx:pt idx="3300">Elizabeth Daily</cx:pt>
          <cx:pt idx="3301">Keisha Castle-Hughes</cx:pt>
          <cx:pt idx="3302">Zooey Deschanel</cx:pt>
          <cx:pt idx="3303">Radha Mitchell</cx:pt>
          <cx:pt idx="3304">Judy Greer</cx:pt>
          <cx:pt idx="3305">Jennifer Ehle</cx:pt>
          <cx:pt idx="3306">James Franco</cx:pt>
          <cx:pt idx="3307">Bill Murray</cx:pt>
          <cx:pt idx="3308">Kristen Stewart</cx:pt>
          <cx:pt idx="3309">David Richmond-Peck</cx:pt>
          <cx:pt idx="3310">Paul Hogan</cx:pt>
          <cx:pt idx="3311">Kristy Swanson</cx:pt>
          <cx:pt idx="3312">Parry Shen</cx:pt>
          <cx:pt idx="3313">Michael Gross</cx:pt>
          <cx:pt idx="3314">Gregory Smith</cx:pt>
          <cx:pt idx="3315">Brad Pitt</cx:pt>
          <cx:pt idx="3316">Gary Dourdan</cx:pt>
          <cx:pt idx="3317">David Carradine</cx:pt>
          <cx:pt idx="3318">Ginger Rogers</cx:pt>
          <cx:pt idx="3319">Charlie Hunnam</cx:pt>
          <cx:pt idx="3320">Jessica Lowndes</cx:pt>
          <cx:pt idx="3321">Brian Dennehy</cx:pt>
          <cx:pt idx="3322">Chris Brown</cx:pt>
          <cx:pt idx="3323">Billy Crudup</cx:pt>
          <cx:pt idx="3324">Harold Perrineau</cx:pt>
          <cx:pt idx="3325">Adrian Martinez</cx:pt>
          <cx:pt idx="3326">Dolly Parton</cx:pt>
          <cx:pt idx="3327">Jonathan Brandis</cx:pt>
          <cx:pt idx="3328">Common</cx:pt>
          <cx:pt idx="3329">Zooey Deschanel</cx:pt>
          <cx:pt idx="3330">Michael Jai White</cx:pt>
          <cx:pt idx="3331">Chris Hemsworth</cx:pt>
          <cx:pt idx="3332">Pedro ArmendÃ¡riz Jr.</cx:pt>
          <cx:pt idx="3333">Charles Napier</cx:pt>
          <cx:pt idx="3334">Bill Duke</cx:pt>
          <cx:pt idx="3335">Marina Golbahari</cx:pt>
          <cx:pt idx="3336">Stephen Graham</cx:pt>
          <cx:pt idx="3337">Robin Williams</cx:pt>
          <cx:pt idx="3338">Craig T. Nelson</cx:pt>
          <cx:pt idx="3339">Taylor Negron</cx:pt>
          <cx:pt idx="3340">Bruce Greenwood</cx:pt>
          <cx:pt idx="3341">Jennifer Ehle</cx:pt>
          <cx:pt idx="3342">Leslie Bibb</cx:pt>
          <cx:pt idx="3343">Matthew McConaughey</cx:pt>
          <cx:pt idx="3344">John Amos</cx:pt>
          <cx:pt idx="3345">Brendan Fehr</cx:pt>
          <cx:pt idx="3346">Melissa Sagemiller</cx:pt>
          <cx:pt idx="3347">Richard E. Grant</cx:pt>
          <cx:pt idx="3348">Zooey Deschanel</cx:pt>
          <cx:pt idx="3349">Djimon Hounsou</cx:pt>
          <cx:pt idx="3350">Catherine O'Hara</cx:pt>
          <cx:pt idx="3351">Chris Eigeman</cx:pt>
          <cx:pt idx="3352">Robert Downey Jr.</cx:pt>
          <cx:pt idx="3353">Djimon Hounsou</cx:pt>
          <cx:pt idx="3354">Salma Hayek</cx:pt>
          <cx:pt idx="3355">Alex Huszar</cx:pt>
          <cx:pt idx="3356">Sarah Silverman</cx:pt>
          <cx:pt idx="3357">Isabella Rossellini</cx:pt>
          <cx:pt idx="3358">Simon Yam</cx:pt>
          <cx:pt idx="3359">Jurnee Smollett-Bell</cx:pt>
          <cx:pt idx="3360">Bruce Willis</cx:pt>
          <cx:pt idx="3361">Kevin Corrigan</cx:pt>
          <cx:pt idx="3362">Debbie Reynolds</cx:pt>
          <cx:pt idx="3363">Diedrich Bader</cx:pt>
          <cx:pt idx="3364">Terry Funk</cx:pt>
          <cx:pt idx="3365">Viggo Mortensen</cx:pt>
          <cx:pt idx="3366">Kristen Stewart</cx:pt>
          <cx:pt idx="3367">Peter McNamara</cx:pt>
          <cx:pt idx="3368">Victor Wong</cx:pt>
          <cx:pt idx="3369">Viggo Mortensen</cx:pt>
          <cx:pt idx="3370">Joely Richardson</cx:pt>
          <cx:pt idx="3371">Omar Epps</cx:pt>
          <cx:pt idx="3372">Logan Lerman</cx:pt>
          <cx:pt idx="3373">Chris Gauthier</cx:pt>
          <cx:pt idx="3374">Mekhi Phifer</cx:pt>
          <cx:pt idx="3375">Harold Perrineau</cx:pt>
          <cx:pt idx="3376">Martin Landau</cx:pt>
          <cx:pt idx="3377">Dolly Parton</cx:pt>
          <cx:pt idx="3378">Eamonn Walker</cx:pt>
          <cx:pt idx="3379">Curtis Armstrong</cx:pt>
          <cx:pt idx="3380">Eric Stoltz</cx:pt>
          <cx:pt idx="3381">Shari Albert</cx:pt>
          <cx:pt idx="3382">Richard Burton</cx:pt>
          <cx:pt idx="3383">Joseph Cotten</cx:pt>
          <cx:pt idx="3384">Sara Forestier</cx:pt>
          <cx:pt idx="3385">Jennifer Garner</cx:pt>
          <cx:pt idx="3386">Paul Schneider</cx:pt>
          <cx:pt idx="3387">Billy Crudup</cx:pt>
          <cx:pt idx="3388">Norman Reedus</cx:pt>
          <cx:pt idx="3389">Julia Jentsch</cx:pt>
          <cx:pt idx="3390">Djimon Hounsou</cx:pt>
          <cx:pt idx="3391">David Keith</cx:pt>
          <cx:pt idx="3392">Alison Lohman</cx:pt>
          <cx:pt idx="3393">Justin Theroux</cx:pt>
          <cx:pt idx="3394">Oprah Winfrey</cx:pt>
          <cx:pt idx="3395">Morgan Freeman</cx:pt>
          <cx:pt idx="3396">David Jason Perez</cx:pt>
          <cx:pt idx="3397">Michael Dudikoff</cx:pt>
          <cx:pt idx="3398">Aunjanue Ellis</cx:pt>
          <cx:pt idx="3399">Justin Kirk</cx:pt>
          <cx:pt idx="3400">Alfre Woodard</cx:pt>
          <cx:pt idx="3401">America Ferrera</cx:pt>
          <cx:pt idx="3402">Boris Kodjoe</cx:pt>
          <cx:pt idx="3403">Boris Kodjoe</cx:pt>
          <cx:pt idx="3404">Liam Neeson</cx:pt>
          <cx:pt idx="3405">Robert Downey Jr.</cx:pt>
          <cx:pt idx="3406">John Karyus</cx:pt>
          <cx:pt idx="3407">Vanessa Williams</cx:pt>
          <cx:pt idx="3408">Omar Epps</cx:pt>
          <cx:pt idx="3409">Meat Loaf</cx:pt>
          <cx:pt idx="3410">Steve Carell</cx:pt>
          <cx:pt idx="3411">Billy Burke</cx:pt>
          <cx:pt idx="3412">Dianne Wiest</cx:pt>
          <cx:pt idx="3413">James Callis</cx:pt>
          <cx:pt idx="3414">Noel Fisher</cx:pt>
          <cx:pt idx="3415">John Howard</cx:pt>
          <cx:pt idx="3416">Peter Fonda</cx:pt>
          <cx:pt idx="3417">America Ferrera</cx:pt>
          <cx:pt idx="3418">Greg Ayres</cx:pt>
          <cx:pt idx="3419">Leonor Varela</cx:pt>
          <cx:pt idx="3420">Elizabeth Daily</cx:pt>
          <cx:pt idx="3421">Kurtwood Smith</cx:pt>
          <cx:pt idx="3422">Brendan Fraser</cx:pt>
          <cx:pt idx="3423">Viggo Mortensen</cx:pt>
          <cx:pt idx="3424">Steve Irwin</cx:pt>
          <cx:pt idx="3425">Tom Wilkinson</cx:pt>
          <cx:pt idx="3426">Hugh M. Hefner</cx:pt>
          <cx:pt idx="3427">Jeffrey Falcon</cx:pt>
          <cx:pt idx="3428">Robert Picardo</cx:pt>
          <cx:pt idx="3429">Angell Conwell</cx:pt>
          <cx:pt idx="3430">Marcell Nagy</cx:pt>
          <cx:pt idx="3431">George Kennedy</cx:pt>
          <cx:pt idx="3432">Brian Dennehy</cx:pt>
          <cx:pt idx="3433">Paul Sorvino</cx:pt>
          <cx:pt idx="3434">Anna Kendrick</cx:pt>
          <cx:pt idx="3435">John F. Kennedy</cx:pt>
          <cx:pt idx="3436">Ivana Milicevic</cx:pt>
          <cx:pt idx="3437">Hiroshi Abe</cx:pt>
          <cx:pt idx="3438">Daniel Roebuck</cx:pt>
          <cx:pt idx="3439">Richard Lawson</cx:pt>
          <cx:pt idx="3440">Jimmy Bennett</cx:pt>
          <cx:pt idx="3441">Vanessa Redgrave</cx:pt>
          <cx:pt idx="3442">Vivica A. Fox</cx:pt>
          <cx:pt idx="3443">James Coburn</cx:pt>
          <cx:pt idx="3444">Vanessa Williams</cx:pt>
          <cx:pt idx="3445">Milla Jovovich</cx:pt>
          <cx:pt idx="3446">Michael Jai White</cx:pt>
          <cx:pt idx="3447">Louise Fletcher</cx:pt>
          <cx:pt idx="3448">Bebe Neuwirth</cx:pt>
          <cx:pt idx="3449">Haley Joel Osment</cx:pt>
          <cx:pt idx="3450">Romain Duris</cx:pt>
          <cx:pt idx="3451">Lara Jill Miller</cx:pt>
          <cx:pt idx="3452">Omari Hardwick</cx:pt>
          <cx:pt idx="3453">Will Ferrell</cx:pt>
          <cx:pt idx="3454">Mary Elizabeth Mastrantonio</cx:pt>
          <cx:pt idx="3455">Lea Michele</cx:pt>
          <cx:pt idx="3456">Taylor Negron</cx:pt>
          <cx:pt idx="3457">Alanna Ubach</cx:pt>
          <cx:pt idx="3458">Jerry Ferrara</cx:pt>
          <cx:pt idx="3459">Bob Hoskins</cx:pt>
          <cx:pt idx="3460">Curtis Armstrong</cx:pt>
          <cx:pt idx="3461">Drew Fuller</cx:pt>
          <cx:pt idx="3462">Campbell Scott</cx:pt>
          <cx:pt idx="3463">Brian Bosworth</cx:pt>
          <cx:pt idx="3464">Michael Imperioli</cx:pt>
          <cx:pt idx="3465">Peter Coyote</cx:pt>
          <cx:pt idx="3466">Cheech Marin</cx:pt>
          <cx:pt idx="3467">Michael Rapaport</cx:pt>
          <cx:pt idx="3468">Rufus Sewell</cx:pt>
          <cx:pt idx="3469">Larry Miller</cx:pt>
          <cx:pt idx="3470">Kenneth Tobey</cx:pt>
          <cx:pt idx="3471">Rosanna Arquette</cx:pt>
          <cx:pt idx="3472">Delroy Lindo</cx:pt>
          <cx:pt idx="3473">S. Epatha Merkerson</cx:pt>
          <cx:pt idx="3474">Emir Kusturica</cx:pt>
          <cx:pt idx="3475">Tom Skerritt</cx:pt>
          <cx:pt idx="3476">Tisha Campbell-Martin</cx:pt>
          <cx:pt idx="3477">Victor Rasuk</cx:pt>
          <cx:pt idx="3478">Julia Ormond</cx:pt>
          <cx:pt idx="3479">Alex Rocco</cx:pt>
          <cx:pt idx="3480">Bernie Mac</cx:pt>
          <cx:pt idx="3481">George Coe</cx:pt>
          <cx:pt idx="3482">Bingbing Li</cx:pt>
          <cx:pt idx="3483">Phoebe Legere</cx:pt>
          <cx:pt idx="3484">Lupe Ontiveros</cx:pt>
          <cx:pt idx="3485">Lauren Ambrose</cx:pt>
          <cx:pt idx="3486">Cicely Tyson</cx:pt>
          <cx:pt idx="3487">LL Cool J</cx:pt>
          <cx:pt idx="3488">Randy Wayne</cx:pt>
          <cx:pt idx="3489">Corbin Bernsen</cx:pt>
          <cx:pt idx="3490">Jennifer Jason Leigh</cx:pt>
          <cx:pt idx="3491">Fereshteh Sadre Orafaiy</cx:pt>
          <cx:pt idx="3492">Anita Page</cx:pt>
          <cx:pt idx="3493">Damon Wayans</cx:pt>
          <cx:pt idx="3494">Benjamin A. Onyango</cx:pt>
          <cx:pt idx="3495">Daniel London</cx:pt>
          <cx:pt idx="3496">Catherine Deneuve</cx:pt>
          <cx:pt idx="3497">Kirk Fox</cx:pt>
          <cx:pt idx="3498">Ivana Milicevic</cx:pt>
          <cx:pt idx="3499">Chase Ellison</cx:pt>
          <cx:pt idx="3500">Bernie Mac</cx:pt>
          <cx:pt idx="3501">Mo'Nique</cx:pt>
          <cx:pt idx="3502">John Amos</cx:pt>
          <cx:pt idx="3503">Isabelle Adjani</cx:pt>
          <cx:pt idx="3504">Mara Wilson</cx:pt>
          <cx:pt idx="3505">Kathleen Wilhoite</cx:pt>
          <cx:pt idx="3506">John August</cx:pt>
          <cx:pt idx="3507">Alicia Witt</cx:pt>
          <cx:pt idx="3508">Charlotte Rampling</cx:pt>
          <cx:pt idx="3509">Antoni Corone</cx:pt>
          <cx:pt idx="3510">Philip Seymour Hoffman</cx:pt>
          <cx:pt idx="3511">Ioan Gruffudd</cx:pt>
          <cx:pt idx="3512">Judy Greer</cx:pt>
          <cx:pt idx="3513">Kath Soucie</cx:pt>
          <cx:pt idx="3514">Lynn Cohen</cx:pt>
          <cx:pt idx="3515">Matt Cohen</cx:pt>
          <cx:pt idx="3516">Fay Masterson</cx:pt>
          <cx:pt idx="3517">Del Zamora</cx:pt>
          <cx:pt idx="3518">Bernie Mac</cx:pt>
          <cx:pt idx="3519">Martin Landau</cx:pt>
          <cx:pt idx="3520">Victor Wong</cx:pt>
          <cx:pt idx="3521">Tyler James Williams</cx:pt>
          <cx:pt idx="3522">Marc Blucas</cx:pt>
          <cx:pt idx="3523">Holly Hunter</cx:pt>
          <cx:pt idx="3524">Julian Sands</cx:pt>
          <cx:pt idx="3525">Robyn Lively</cx:pt>
          <cx:pt idx="3526">Jada Pinkett Smith</cx:pt>
          <cx:pt idx="3527">Maggie Cheung</cx:pt>
          <cx:pt idx="3528">Seymour Cassel</cx:pt>
          <cx:pt idx="3529">David Oyelowo</cx:pt>
          <cx:pt idx="3530">Haley Joel Osment</cx:pt>
          <cx:pt idx="3531">Jordi MollÃ </cx:pt>
          <cx:pt idx="3532">Jimmy Fallon</cx:pt>
          <cx:pt idx="3533">Esai Morales</cx:pt>
          <cx:pt idx="3534">Shiri Appleby</cx:pt>
          <cx:pt idx="3535">Sam Waterston</cx:pt>
          <cx:pt idx="3536">Jim Gaffigan</cx:pt>
          <cx:pt idx="3537">Sarah Michelle Gellar</cx:pt>
          <cx:pt idx="3538">Liam Aiken</cx:pt>
          <cx:pt idx="3539">Molly Parker</cx:pt>
          <cx:pt idx="3540">Emily Rios</cx:pt>
          <cx:pt idx="3541">Matthew Settle</cx:pt>
          <cx:pt idx="3542">Santiago Cabrera</cx:pt>
          <cx:pt idx="3543">Dana Delany</cx:pt>
          <cx:pt idx="3544">Callie Thorne</cx:pt>
          <cx:pt idx="3545">Jerry Stiller</cx:pt>
          <cx:pt idx="3546">Stephanie Szostak</cx:pt>
          <cx:pt idx="3547">Emma Bell</cx:pt>
          <cx:pt idx="3548">Laura Ramsey</cx:pt>
          <cx:pt idx="3549">Alice Olivia Clarke</cx:pt>
          <cx:pt idx="3550">Colin Firth</cx:pt>
          <cx:pt idx="3551">William Schallert</cx:pt>
          <cx:pt idx="3552">Rachel True</cx:pt>
          <cx:pt idx="3553">Laura Morante</cx:pt>
          <cx:pt idx="3554">Steve Buscemi</cx:pt>
          <cx:pt idx="3555">Nicole Ari Parker</cx:pt>
          <cx:pt idx="3556">Sasha Alexander</cx:pt>
          <cx:pt idx="3557">Matt Bennett</cx:pt>
          <cx:pt idx="3558">Miguel Ferrer</cx:pt>
          <cx:pt idx="3559">Frances Bavier</cx:pt>
          <cx:pt idx="3560">Liam Aiken</cx:pt>
          <cx:pt idx="3561">John Amos</cx:pt>
          <cx:pt idx="3562">Jay Hernandez</cx:pt>
          <cx:pt idx="3563">Mekhi Phifer</cx:pt>
          <cx:pt idx="3564">Zak Penn</cx:pt>
          <cx:pt idx="3565">Woody Strode</cx:pt>
          <cx:pt idx="3566">Gladys Cooper</cx:pt>
          <cx:pt idx="3567">Donald Faison</cx:pt>
          <cx:pt idx="3568">Jordana Spiro</cx:pt>
          <cx:pt idx="3569">Anne Hathaway</cx:pt>
          <cx:pt idx="3570">Julie Benz</cx:pt>
          <cx:pt idx="3571">Tasha Smith</cx:pt>
          <cx:pt idx="3572">Keenan Wynn</cx:pt>
          <cx:pt idx="3573">Frances Fisher</cx:pt>
          <cx:pt idx="3574">Phil Vischer</cx:pt>
          <cx:pt idx="3575">Faizon Love</cx:pt>
          <cx:pt idx="3576">Khandi Alexander</cx:pt>
          <cx:pt idx="3577">Rosario Dawson</cx:pt>
          <cx:pt idx="3578">Minnie Driver</cx:pt>
          <cx:pt idx="3579">Matthew McConaughey</cx:pt>
          <cx:pt idx="3580">Steve Guttenberg</cx:pt>
          <cx:pt idx="3581">Eric Idle</cx:pt>
          <cx:pt idx="3582">Jessy Schram</cx:pt>
          <cx:pt idx="3583">Jeff Bridges</cx:pt>
          <cx:pt idx="3584">M. Emmet Walsh</cx:pt>
          <cx:pt idx="3585">Kimberly J. Brown</cx:pt>
          <cx:pt idx="3586">Robert De Niro</cx:pt>
          <cx:pt idx="3587">Kelly Macdonald</cx:pt>
          <cx:pt idx="3588">Barry Corbin</cx:pt>
          <cx:pt idx="3589">Mara Wilson</cx:pt>
          <cx:pt idx="3590">Simon Abkarian</cx:pt>
          <cx:pt idx="3591">Leonard Roberts</cx:pt>
          <cx:pt idx="3592">Aidan Quinn</cx:pt>
          <cx:pt idx="3593">Jimmy Bennett</cx:pt>
          <cx:pt idx="3594">Amir Talai</cx:pt>
          <cx:pt idx="3595">Robert Townsend</cx:pt>
          <cx:pt idx="3596">Dan Futterman</cx:pt>
          <cx:pt idx="3597">Harvey Fierstein</cx:pt>
          <cx:pt idx="3598">Shirley Henderson</cx:pt>
          <cx:pt idx="3599">Trevor Morgan</cx:pt>
          <cx:pt idx="3600">MÃ­a Maestro</cx:pt>
          <cx:pt idx="3601">Viggo Mortensen</cx:pt>
          <cx:pt idx="3602">Clifton Collins Jr.</cx:pt>
          <cx:pt idx="3603">Emily Watson</cx:pt>
          <cx:pt idx="3604">Derick Martini</cx:pt>
          <cx:pt idx="3605">Kevin Corrigan</cx:pt>
          <cx:pt idx="3606">Gerard Butler</cx:pt>
          <cx:pt idx="3607">Fisher Stevens</cx:pt>
          <cx:pt idx="3608">Jason Marsden</cx:pt>
          <cx:pt idx="3609">Joseph Gilgun</cx:pt>
          <cx:pt idx="3610">Ariana Richards</cx:pt>
          <cx:pt idx="3611">Donald Pleasence</cx:pt>
          <cx:pt idx="3612">Barry Bostwick</cx:pt>
          <cx:pt idx="3613">Peter Dinklage</cx:pt>
          <cx:pt idx="3614">Shirley Henderson</cx:pt>
          <cx:pt idx="3615">Josh Swanson</cx:pt>
          <cx:pt idx="3616">Eric Idle</cx:pt>
          <cx:pt idx="3617">Frank Welker</cx:pt>
          <cx:pt idx="3618">Seth Gilliam</cx:pt>
          <cx:pt idx="3619">Brian Dennehy</cx:pt>
          <cx:pt idx="3620">Vivica A. Fox</cx:pt>
          <cx:pt idx="3621">MÃ­a Maestro</cx:pt>
          <cx:pt idx="3622">Scout Taylor-Compton</cx:pt>
          <cx:pt idx="3623">Tim Blake Nelson</cx:pt>
          <cx:pt idx="3624">Eddie Cibrian</cx:pt>
          <cx:pt idx="3625">Michael Berryman</cx:pt>
          <cx:pt idx="3626">Donny Boaz</cx:pt>
          <cx:pt idx="3627">Elaine Hendrix</cx:pt>
          <cx:pt idx="3628">Michael Berryman</cx:pt>
          <cx:pt idx="3629">Kevin Pollak</cx:pt>
          <cx:pt idx="3630">Michael Biehn</cx:pt>
          <cx:pt idx="3631">Eddie Izzard</cx:pt>
          <cx:pt idx="3632">Catherine Deneuve</cx:pt>
          <cx:pt idx="3633">Marley Shelton</cx:pt>
          <cx:pt idx="3634">Henry Ian Cusick</cx:pt>
          <cx:pt idx="3635">Craig Ferguson</cx:pt>
          <cx:pt idx="3636">Hector Kotsifakis</cx:pt>
          <cx:pt idx="3637">Ian Tracey</cx:pt>
          <cx:pt idx="3638">Saad Siddiqui</cx:pt>
          <cx:pt idx="3639">Mako</cx:pt>
          <cx:pt idx="3640">Hayden Christensen</cx:pt>
          <cx:pt idx="3641">Vanessa Williams</cx:pt>
          <cx:pt idx="3642">Allison Dean</cx:pt>
          <cx:pt idx="3643">Justin Chon</cx:pt>
          <cx:pt idx="3644">Yuri Lowenthal</cx:pt>
          <cx:pt idx="3645">Ryan Gosling</cx:pt>
          <cx:pt idx="3646">Stockard Channing</cx:pt>
          <cx:pt idx="3647">Sonja Sohn</cx:pt>
          <cx:pt idx="3648">Olivia Williams</cx:pt>
          <cx:pt idx="3649">Frances Conroy</cx:pt>
          <cx:pt idx="3650">James Nesbitt</cx:pt>
          <cx:pt idx="3651">Judy Greer</cx:pt>
          <cx:pt idx="3652">Ethan Suplee</cx:pt>
          <cx:pt idx="3653">Cliff Robertson</cx:pt>
          <cx:pt idx="3654">Anjelica Huston</cx:pt>
          <cx:pt idx="3655">Jeremy Irvine</cx:pt>
          <cx:pt idx="3656">Gavin MacLeod</cx:pt>
          <cx:pt idx="3657">Wagner Moura</cx:pt>
          <cx:pt idx="3658">Joe Estevez</cx:pt>
          <cx:pt idx="3659">Keanu Reeves</cx:pt>
          <cx:pt idx="3660">Sarunyu Wongkrachang</cx:pt>
          <cx:pt idx="3661">Raymond J. Barry</cx:pt>
          <cx:pt idx="3662">Lindsay Kay Hayward</cx:pt>
          <cx:pt idx="3663">Monique Gabriela Curnen</cx:pt>
          <cx:pt idx="3664">Jennifer Hudson</cx:pt>
          <cx:pt idx="3665">Tia Carrere</cx:pt>
          <cx:pt idx="3666">Judy Greer</cx:pt>
          <cx:pt idx="3667">Chazz Palminteri</cx:pt>
          <cx:pt idx="3668">Henry Thomas</cx:pt>
          <cx:pt idx="3669">Adam Scott</cx:pt>
          <cx:pt idx="3670">Rock Hudson</cx:pt>
          <cx:pt idx="3671">David Arquette</cx:pt>
          <cx:pt idx="3672">Purva Bedi</cx:pt>
          <cx:pt idx="3673">Nancy O'Dell</cx:pt>
          <cx:pt idx="3674">Clive Russell</cx:pt>
          <cx:pt idx="3675">Charis Michelsen</cx:pt>
          <cx:pt idx="3676">Kyra Sedgwick</cx:pt>
          <cx:pt idx="3677">Mo'Nique</cx:pt>
          <cx:pt idx="3678">Jason Robards</cx:pt>
          <cx:pt idx="3679">Anna Friel</cx:pt>
          <cx:pt idx="3680">Clifton Collins Jr.</cx:pt>
          <cx:pt idx="3681">Deborah Mailman</cx:pt>
          <cx:pt idx="3682">Tori Spelling</cx:pt>
          <cx:pt idx="3683">Terry Kiser</cx:pt>
          <cx:pt idx="3684">PelÃ©</cx:pt>
          <cx:pt idx="3685">Tippi Hedren</cx:pt>
          <cx:pt idx="3686">Aidan Quinn</cx:pt>
          <cx:pt idx="3687">Gretchen Mol</cx:pt>
          <cx:pt idx="3688">Nathan Lane</cx:pt>
          <cx:pt idx="3689">Adam Garcia</cx:pt>
          <cx:pt idx="3690">Q'orianka Kilcher</cx:pt>
          <cx:pt idx="3691">Tom Cullen</cx:pt>
          <cx:pt idx="3692">Darci Kistler</cx:pt>
          <cx:pt idx="3693">Dustin Lance Black</cx:pt>
          <cx:pt idx="3694">Bill Farmer</cx:pt>
          <cx:pt idx="3695">Ellen Burstyn</cx:pt>
          <cx:pt idx="3696">Nora Zehetner</cx:pt>
          <cx:pt idx="3697">Edie Falco</cx:pt>
          <cx:pt idx="3698">Omari Hardwick</cx:pt>
          <cx:pt idx="3699">Elpidia Carrillo</cx:pt>
          <cx:pt idx="3700">Jossara Jinaro</cx:pt>
          <cx:pt idx="3701">Karl E. Landler</cx:pt>
          <cx:pt idx="3702">Wilford Brimley</cx:pt>
          <cx:pt idx="3703">Burt Young</cx:pt>
          <cx:pt idx="3704">Jason Mewes</cx:pt>
          <cx:pt idx="3705">Noel Gugliemi</cx:pt>
          <cx:pt idx="3706">Tom Berenger</cx:pt>
          <cx:pt idx="3707">Frank Langella</cx:pt>
          <cx:pt idx="3708">Jacqueline McKenzie</cx:pt>
          <cx:pt idx="3709">Katharine Ross</cx:pt>
          <cx:pt idx="3710">David Keith</cx:pt>
          <cx:pt idx="3711">Bruce McGill</cx:pt>
          <cx:pt idx="3712">Long Nguyen</cx:pt>
          <cx:pt idx="3713">Darryl Hunt</cx:pt>
          <cx:pt idx="3714">Eddie Griffin</cx:pt>
          <cx:pt idx="3715">Dyan Cannon</cx:pt>
          <cx:pt idx="3716">Logan Browning</cx:pt>
          <cx:pt idx="3717">Don Wallace</cx:pt>
          <cx:pt idx="3718">Peter Dinklage</cx:pt>
          <cx:pt idx="3719">Matthew Ziff</cx:pt>
          <cx:pt idx="3720">Temple Grandin</cx:pt>
          <cx:pt idx="3721">Larry David</cx:pt>
          <cx:pt idx="3722">Brendan Doogie Milewski</cx:pt>
          <cx:pt idx="3723">Emily Podleski</cx:pt>
          <cx:pt idx="3724">Monica Calhoun</cx:pt>
          <cx:pt idx="3725">William Smith</cx:pt>
          <cx:pt idx="3726">Christopher Lee</cx:pt>
          <cx:pt idx="3727">Lynn Cohen</cx:pt>
          <cx:pt idx="3728">Lawrence Gilliard Jr.</cx:pt>
          <cx:pt idx="3729">Eric Dane</cx:pt>
          <cx:pt idx="3730">Stacy Keach</cx:pt>
          <cx:pt idx="3731">Vivica A. Fox</cx:pt>
          <cx:pt idx="3732">Noah Danby</cx:pt>
          <cx:pt idx="3733">Kate Maberly</cx:pt>
          <cx:pt idx="3734">Diahann Carroll</cx:pt>
          <cx:pt idx="3735">Christopher Lambert</cx:pt>
          <cx:pt idx="3736">Tatyana Ali</cx:pt>
          <cx:pt idx="3737">Rachel Dratch</cx:pt>
          <cx:pt idx="3738">Joseph Campanella</cx:pt>
          <cx:pt idx="3739">The Dalai Lama</cx:pt>
          <cx:pt idx="3740">Lemmy</cx:pt>
          <cx:pt idx="3741">Michael Derek</cx:pt>
        </cx:lvl>
      </cx:strDim>
      <cx:numDim type="val">
        <cx:f>'modified imdb1'!$AD$2:$AD$5000</cx:f>
        <cx:lvl ptCount="3743" formatCode="General">
          <cx:pt idx="0">2171.5</cx:pt>
          <cx:pt idx="1">2656</cx:pt>
          <cx:pt idx="2">1722.5</cx:pt>
          <cx:pt idx="3">1641.5</cx:pt>
          <cx:pt idx="4">1205</cx:pt>
          <cx:pt idx="5">773.5</cx:pt>
          <cx:pt idx="6">2678.5</cx:pt>
          <cx:pt idx="7">1979.5</cx:pt>
          <cx:pt idx="8">1758.5</cx:pt>
          <cx:pt idx="9">1223</cx:pt>
          <cx:pt idx="10">1757</cx:pt>
          <cx:pt idx="11">1355.5</cx:pt>
          <cx:pt idx="12">648</cx:pt>
          <cx:pt idx="13">1212.5</cx:pt>
          <cx:pt idx="14">1316.5</cx:pt>
          <cx:pt idx="15">1581.5</cx:pt>
          <cx:pt idx="16">979</cx:pt>
          <cx:pt idx="17">1718.5</cx:pt>
          <cx:pt idx="18">876</cx:pt>
          <cx:pt idx="19">550.5</cx:pt>
          <cx:pt idx="20">1888.5</cx:pt>
          <cx:pt idx="21">1006.5</cx:pt>
          <cx:pt idx="22">1248</cx:pt>
          <cx:pt idx="23">1203</cx:pt>
          <cx:pt idx="24">723.5</cx:pt>
          <cx:pt idx="25">1170.5</cx:pt>
          <cx:pt idx="26">720.5</cx:pt>
          <cx:pt idx="27">561.5</cx:pt>
          <cx:pt idx="28">1445.5</cx:pt>
          <cx:pt idx="29">1192</cx:pt>
          <cx:pt idx="30">1421.5</cx:pt>
          <cx:pt idx="31">1283.5</cx:pt>
          <cx:pt idx="32">399.5</cx:pt>
          <cx:pt idx="33">727</cx:pt>
          <cx:pt idx="34">781.5</cx:pt>
          <cx:pt idx="35">791</cx:pt>
          <cx:pt idx="36">872</cx:pt>
          <cx:pt idx="37">596.5</cx:pt>
          <cx:pt idx="38">672</cx:pt>
          <cx:pt idx="39">598.5</cx:pt>
          <cx:pt idx="40">1229.5</cx:pt>
          <cx:pt idx="41">503.5</cx:pt>
          <cx:pt idx="42">590.5</cx:pt>
          <cx:pt idx="43">732</cx:pt>
          <cx:pt idx="44">1153.5</cx:pt>
          <cx:pt idx="45">1316</cx:pt>
          <cx:pt idx="46">770.5</cx:pt>
          <cx:pt idx="47">583.5</cx:pt>
          <cx:pt idx="48">875</cx:pt>
          <cx:pt idx="49">422</cx:pt>
          <cx:pt idx="50">454.5</cx:pt>
          <cx:pt idx="51">545</cx:pt>
          <cx:pt idx="52">893.5</cx:pt>
          <cx:pt idx="53">556</cx:pt>
          <cx:pt idx="54">552</cx:pt>
          <cx:pt idx="55">502.5</cx:pt>
          <cx:pt idx="56">1053</cx:pt>
          <cx:pt idx="57">421</cx:pt>
          <cx:pt idx="58">717.5</cx:pt>
          <cx:pt idx="59">1006</cx:pt>
          <cx:pt idx="60">278.5</cx:pt>
          <cx:pt idx="61">601.5</cx:pt>
          <cx:pt idx="62">1003</cx:pt>
          <cx:pt idx="63">688</cx:pt>
          <cx:pt idx="64">1266.5</cx:pt>
          <cx:pt idx="65">421.5</cx:pt>
          <cx:pt idx="66">438.5</cx:pt>
          <cx:pt idx="67">448</cx:pt>
          <cx:pt idx="68">477.5</cx:pt>
          <cx:pt idx="69">421.5</cx:pt>
          <cx:pt idx="70">480</cx:pt>
          <cx:pt idx="71">1311.5</cx:pt>
          <cx:pt idx="72">1196.5</cx:pt>
          <cx:pt idx="73">1075</cx:pt>
          <cx:pt idx="74">847.5</cx:pt>
          <cx:pt idx="75">751</cx:pt>
          <cx:pt idx="76">618.5</cx:pt>
          <cx:pt idx="77">897.5</cx:pt>
          <cx:pt idx="78">1163.5</cx:pt>
          <cx:pt idx="79">904.5</cx:pt>
          <cx:pt idx="80">1634.5</cx:pt>
          <cx:pt idx="81">593</cx:pt>
          <cx:pt idx="82">1151.5</cx:pt>
          <cx:pt idx="83">499</cx:pt>
          <cx:pt idx="84">638.5</cx:pt>
          <cx:pt idx="85">627</cx:pt>
          <cx:pt idx="86">1958.5</cx:pt>
          <cx:pt idx="87">778</cx:pt>
          <cx:pt idx="88">615.5</cx:pt>
          <cx:pt idx="89">481.5</cx:pt>
          <cx:pt idx="90">867</cx:pt>
          <cx:pt idx="91">868</cx:pt>
          <cx:pt idx="92">430.5</cx:pt>
          <cx:pt idx="93">588</cx:pt>
          <cx:pt idx="94">1124</cx:pt>
          <cx:pt idx="95">1072.5</cx:pt>
          <cx:pt idx="96">1124</cx:pt>
          <cx:pt idx="97">1822.5</cx:pt>
          <cx:pt idx="98">599</cx:pt>
          <cx:pt idx="99">313</cx:pt>
          <cx:pt idx="100">645.5</cx:pt>
          <cx:pt idx="101">1089</cx:pt>
          <cx:pt idx="102">619.5</cx:pt>
          <cx:pt idx="103">594.5</cx:pt>
          <cx:pt idx="104">1038.5</cx:pt>
          <cx:pt idx="105">557.5</cx:pt>
          <cx:pt idx="106">480.5</cx:pt>
          <cx:pt idx="107">604</cx:pt>
          <cx:pt idx="108">477</cx:pt>
          <cx:pt idx="109">659</cx:pt>
          <cx:pt idx="110">574.5</cx:pt>
          <cx:pt idx="111">663</cx:pt>
          <cx:pt idx="112">390</cx:pt>
          <cx:pt idx="113">641.5</cx:pt>
          <cx:pt idx="114">730</cx:pt>
          <cx:pt idx="115">687</cx:pt>
          <cx:pt idx="116">626</cx:pt>
          <cx:pt idx="117">549</cx:pt>
          <cx:pt idx="118">818.5</cx:pt>
          <cx:pt idx="119">518</cx:pt>
          <cx:pt idx="120">590</cx:pt>
          <cx:pt idx="121">472</cx:pt>
          <cx:pt idx="122">795.5</cx:pt>
          <cx:pt idx="123">540</cx:pt>
          <cx:pt idx="124">770</cx:pt>
          <cx:pt idx="125">1350.5</cx:pt>
          <cx:pt idx="126">1350.5</cx:pt>
          <cx:pt idx="127">324</cx:pt>
          <cx:pt idx="128">531</cx:pt>
          <cx:pt idx="129">744.5</cx:pt>
          <cx:pt idx="130">578.5</cx:pt>
          <cx:pt idx="131">824.5</cx:pt>
          <cx:pt idx="132">1900</cx:pt>
          <cx:pt idx="133">876</cx:pt>
          <cx:pt idx="134">735</cx:pt>
          <cx:pt idx="135">592</cx:pt>
          <cx:pt idx="136">1550.5</cx:pt>
          <cx:pt idx="137">845.5</cx:pt>
          <cx:pt idx="138">675.5</cx:pt>
          <cx:pt idx="139">912</cx:pt>
          <cx:pt idx="140">622</cx:pt>
          <cx:pt idx="141">506.5</cx:pt>
          <cx:pt idx="142">914.5</cx:pt>
          <cx:pt idx="143">653.5</cx:pt>
          <cx:pt idx="144">646</cx:pt>
          <cx:pt idx="145">378</cx:pt>
          <cx:pt idx="146">624</cx:pt>
          <cx:pt idx="147">663</cx:pt>
          <cx:pt idx="148">970</cx:pt>
          <cx:pt idx="149">520.5</cx:pt>
          <cx:pt idx="150">628</cx:pt>
          <cx:pt idx="151">1010.5</cx:pt>
          <cx:pt idx="152">517</cx:pt>
          <cx:pt idx="153">405.5</cx:pt>
          <cx:pt idx="154">665</cx:pt>
          <cx:pt idx="155">1532</cx:pt>
          <cx:pt idx="156">655</cx:pt>
          <cx:pt idx="157">967</cx:pt>
          <cx:pt idx="158">574</cx:pt>
          <cx:pt idx="159">319.5</cx:pt>
          <cx:pt idx="160">634</cx:pt>
          <cx:pt idx="161">634</cx:pt>
          <cx:pt idx="162">401</cx:pt>
          <cx:pt idx="163">509</cx:pt>
          <cx:pt idx="164">673.5</cx:pt>
          <cx:pt idx="165">801.5</cx:pt>
          <cx:pt idx="166">360</cx:pt>
          <cx:pt idx="167">549</cx:pt>
          <cx:pt idx="168">872</cx:pt>
          <cx:pt idx="169">672</cx:pt>
          <cx:pt idx="170">587.5</cx:pt>
          <cx:pt idx="171">232</cx:pt>
          <cx:pt idx="172">515.5</cx:pt>
          <cx:pt idx="173">411.5</cx:pt>
          <cx:pt idx="174">791.5</cx:pt>
          <cx:pt idx="175">633</cx:pt>
          <cx:pt idx="176">644</cx:pt>
          <cx:pt idx="177">552.5</cx:pt>
          <cx:pt idx="178">880.5</cx:pt>
          <cx:pt idx="179">844.5</cx:pt>
          <cx:pt idx="180">636</cx:pt>
          <cx:pt idx="181">840</cx:pt>
          <cx:pt idx="182">507</cx:pt>
          <cx:pt idx="183">545</cx:pt>
          <cx:pt idx="184">715.5</cx:pt>
          <cx:pt idx="185">499</cx:pt>
          <cx:pt idx="186">300</cx:pt>
          <cx:pt idx="187">353</cx:pt>
          <cx:pt idx="188">1095.5</cx:pt>
          <cx:pt idx="189">215.5</cx:pt>
          <cx:pt idx="190">537</cx:pt>
          <cx:pt idx="191">1123</cx:pt>
          <cx:pt idx="192">1147</cx:pt>
          <cx:pt idx="193">1147</cx:pt>
          <cx:pt idx="194">889</cx:pt>
          <cx:pt idx="195">395.5</cx:pt>
          <cx:pt idx="196">957</cx:pt>
          <cx:pt idx="197">840.5</cx:pt>
          <cx:pt idx="198">546.5</cx:pt>
          <cx:pt idx="199">412.5</cx:pt>
          <cx:pt idx="200">392.5</cx:pt>
          <cx:pt idx="201">301</cx:pt>
          <cx:pt idx="202">341.5</cx:pt>
          <cx:pt idx="203">752.5</cx:pt>
          <cx:pt idx="204">1845.5</cx:pt>
          <cx:pt idx="205">466</cx:pt>
          <cx:pt idx="206">472</cx:pt>
          <cx:pt idx="207">1183</cx:pt>
          <cx:pt idx="208">621.5</cx:pt>
          <cx:pt idx="209">621.5</cx:pt>
          <cx:pt idx="210">495.5</cx:pt>
          <cx:pt idx="211">789</cx:pt>
          <cx:pt idx="212">955.5</cx:pt>
          <cx:pt idx="213">644.5</cx:pt>
          <cx:pt idx="214">349.5</cx:pt>
          <cx:pt idx="215">642.5</cx:pt>
          <cx:pt idx="216">674.5</cx:pt>
          <cx:pt idx="217">557</cx:pt>
          <cx:pt idx="218">579.5</cx:pt>
          <cx:pt idx="219">718.5</cx:pt>
          <cx:pt idx="220">661</cx:pt>
          <cx:pt idx="221">612</cx:pt>
          <cx:pt idx="222">363.5</cx:pt>
          <cx:pt idx="223">486</cx:pt>
          <cx:pt idx="224">410.5</cx:pt>
          <cx:pt idx="225">525.5</cx:pt>
          <cx:pt idx="226">515.5</cx:pt>
          <cx:pt idx="227">522.5</cx:pt>
          <cx:pt idx="228">942.5</cx:pt>
          <cx:pt idx="229">942.5</cx:pt>
          <cx:pt idx="230">654.5</cx:pt>
          <cx:pt idx="231">454</cx:pt>
          <cx:pt idx="232">457.5</cx:pt>
          <cx:pt idx="233">586</cx:pt>
          <cx:pt idx="234">226</cx:pt>
          <cx:pt idx="235">397</cx:pt>
          <cx:pt idx="236">582</cx:pt>
          <cx:pt idx="237">406</cx:pt>
          <cx:pt idx="238">645</cx:pt>
          <cx:pt idx="239">568</cx:pt>
          <cx:pt idx="240">1571</cx:pt>
          <cx:pt idx="241">1262</cx:pt>
          <cx:pt idx="242">333</cx:pt>
          <cx:pt idx="243">699</cx:pt>
          <cx:pt idx="244">415.5</cx:pt>
          <cx:pt idx="245">632</cx:pt>
          <cx:pt idx="246">823</cx:pt>
          <cx:pt idx="247">574.5</cx:pt>
          <cx:pt idx="248">336</cx:pt>
          <cx:pt idx="249">330</cx:pt>
          <cx:pt idx="250">486.5</cx:pt>
          <cx:pt idx="251">675.5</cx:pt>
          <cx:pt idx="252">405.5</cx:pt>
          <cx:pt idx="253">498.5</cx:pt>
          <cx:pt idx="254">663.5</cx:pt>
          <cx:pt idx="255">703</cx:pt>
          <cx:pt idx="256">379</cx:pt>
          <cx:pt idx="257">509</cx:pt>
          <cx:pt idx="258">902.5</cx:pt>
          <cx:pt idx="259">669</cx:pt>
          <cx:pt idx="260">674</cx:pt>
          <cx:pt idx="261">1056.5</cx:pt>
          <cx:pt idx="262">781</cx:pt>
          <cx:pt idx="263">818.5</cx:pt>
          <cx:pt idx="264">416.5</cx:pt>
          <cx:pt idx="265">611</cx:pt>
          <cx:pt idx="266">570.5</cx:pt>
          <cx:pt idx="267">559</cx:pt>
          <cx:pt idx="268">295</cx:pt>
          <cx:pt idx="269">1532</cx:pt>
          <cx:pt idx="270">1532</cx:pt>
          <cx:pt idx="271">1532</cx:pt>
          <cx:pt idx="272">467</cx:pt>
          <cx:pt idx="273">344</cx:pt>
          <cx:pt idx="274">1130</cx:pt>
          <cx:pt idx="275">699.5</cx:pt>
          <cx:pt idx="276">533</cx:pt>
          <cx:pt idx="277">381.5</cx:pt>
          <cx:pt idx="278">434</cx:pt>
          <cx:pt idx="279">203.5</cx:pt>
          <cx:pt idx="280">410.5</cx:pt>
          <cx:pt idx="281">543.5</cx:pt>
          <cx:pt idx="282">406.5</cx:pt>
          <cx:pt idx="283">442.5</cx:pt>
          <cx:pt idx="284">313</cx:pt>
          <cx:pt idx="285">593.5</cx:pt>
          <cx:pt idx="286">593.5</cx:pt>
          <cx:pt idx="287">371</cx:pt>
          <cx:pt idx="288">978</cx:pt>
          <cx:pt idx="289">497</cx:pt>
          <cx:pt idx="290">411.5</cx:pt>
          <cx:pt idx="291">373.5</cx:pt>
          <cx:pt idx="292">553.5</cx:pt>
          <cx:pt idx="293">483</cx:pt>
          <cx:pt idx="294">498</cx:pt>
          <cx:pt idx="295">266</cx:pt>
          <cx:pt idx="296">659</cx:pt>
          <cx:pt idx="297">514.5</cx:pt>
          <cx:pt idx="298">247</cx:pt>
          <cx:pt idx="299">898</cx:pt>
          <cx:pt idx="300">405</cx:pt>
          <cx:pt idx="301">832.5</cx:pt>
          <cx:pt idx="302">770.5</cx:pt>
          <cx:pt idx="303">397.5</cx:pt>
          <cx:pt idx="304">1325.5</cx:pt>
          <cx:pt idx="305">440.5</cx:pt>
          <cx:pt idx="306">355.5</cx:pt>
          <cx:pt idx="307">451.5</cx:pt>
          <cx:pt idx="308">567.5</cx:pt>
          <cx:pt idx="309">543</cx:pt>
          <cx:pt idx="310">651.5</cx:pt>
          <cx:pt idx="311">373</cx:pt>
          <cx:pt idx="312">312.5</cx:pt>
          <cx:pt idx="313">423</cx:pt>
          <cx:pt idx="314">550</cx:pt>
          <cx:pt idx="315">261</cx:pt>
          <cx:pt idx="316">694</cx:pt>
          <cx:pt idx="317">295</cx:pt>
          <cx:pt idx="318">873.5</cx:pt>
          <cx:pt idx="319">419.5</cx:pt>
          <cx:pt idx="320">698</cx:pt>
          <cx:pt idx="321">326</cx:pt>
          <cx:pt idx="322">412.5</cx:pt>
          <cx:pt idx="323">669.5</cx:pt>
          <cx:pt idx="324">354</cx:pt>
          <cx:pt idx="325">681</cx:pt>
          <cx:pt idx="326">345</cx:pt>
          <cx:pt idx="327">365.5</cx:pt>
          <cx:pt idx="328">187</cx:pt>
          <cx:pt idx="329">711</cx:pt>
          <cx:pt idx="330">365</cx:pt>
          <cx:pt idx="331">331</cx:pt>
          <cx:pt idx="332">399</cx:pt>
          <cx:pt idx="333">445</cx:pt>
          <cx:pt idx="334">408.5</cx:pt>
          <cx:pt idx="335">364.5</cx:pt>
          <cx:pt idx="336">540.5</cx:pt>
          <cx:pt idx="337">313</cx:pt>
          <cx:pt idx="338">293.5</cx:pt>
          <cx:pt idx="339">810</cx:pt>
          <cx:pt idx="340">263</cx:pt>
          <cx:pt idx="341">399.5</cx:pt>
          <cx:pt idx="342">798</cx:pt>
          <cx:pt idx="343">457.5</cx:pt>
          <cx:pt idx="344">458</cx:pt>
          <cx:pt idx="345">438</cx:pt>
          <cx:pt idx="346">807</cx:pt>
          <cx:pt idx="347">296</cx:pt>
          <cx:pt idx="348">769</cx:pt>
          <cx:pt idx="349">361</cx:pt>
          <cx:pt idx="350">587.5</cx:pt>
          <cx:pt idx="351">587.5</cx:pt>
          <cx:pt idx="352">341.5</cx:pt>
          <cx:pt idx="353">216.5</cx:pt>
          <cx:pt idx="354">1271.5</cx:pt>
          <cx:pt idx="355">341.5</cx:pt>
          <cx:pt idx="356">352.5</cx:pt>
          <cx:pt idx="357">421.5</cx:pt>
          <cx:pt idx="358">216</cx:pt>
          <cx:pt idx="359">582.5</cx:pt>
          <cx:pt idx="360">407</cx:pt>
          <cx:pt idx="361">229</cx:pt>
          <cx:pt idx="362">501.5</cx:pt>
          <cx:pt idx="363">674</cx:pt>
          <cx:pt idx="364">396</cx:pt>
          <cx:pt idx="365">327.5</cx:pt>
          <cx:pt idx="366">379</cx:pt>
          <cx:pt idx="367">283</cx:pt>
          <cx:pt idx="368">430.5</cx:pt>
          <cx:pt idx="369">301.5</cx:pt>
          <cx:pt idx="370">692</cx:pt>
          <cx:pt idx="371">135</cx:pt>
          <cx:pt idx="372">403.5</cx:pt>
          <cx:pt idx="373">398</cx:pt>
          <cx:pt idx="374">533</cx:pt>
          <cx:pt idx="375">567</cx:pt>
          <cx:pt idx="376">567</cx:pt>
          <cx:pt idx="377">470</cx:pt>
          <cx:pt idx="378">420</cx:pt>
          <cx:pt idx="379">578</cx:pt>
          <cx:pt idx="380">578</cx:pt>
          <cx:pt idx="381">354.5</cx:pt>
          <cx:pt idx="382">354.5</cx:pt>
          <cx:pt idx="383">641.5</cx:pt>
          <cx:pt idx="384">331.5</cx:pt>
          <cx:pt idx="385">243.5</cx:pt>
          <cx:pt idx="386">184</cx:pt>
          <cx:pt idx="387">450</cx:pt>
          <cx:pt idx="388">328.5</cx:pt>
          <cx:pt idx="389">1305.5</cx:pt>
          <cx:pt idx="390">274</cx:pt>
          <cx:pt idx="391">268.5</cx:pt>
          <cx:pt idx="392">311</cx:pt>
          <cx:pt idx="393">531</cx:pt>
          <cx:pt idx="394">326</cx:pt>
          <cx:pt idx="395">604</cx:pt>
          <cx:pt idx="396">263</cx:pt>
          <cx:pt idx="397">590.5</cx:pt>
          <cx:pt idx="398">268</cx:pt>
          <cx:pt idx="399">442.5</cx:pt>
          <cx:pt idx="400">303</cx:pt>
          <cx:pt idx="401">376.5</cx:pt>
          <cx:pt idx="402">541</cx:pt>
          <cx:pt idx="403">1095</cx:pt>
          <cx:pt idx="404">517.5</cx:pt>
          <cx:pt idx="405">469</cx:pt>
          <cx:pt idx="406">437</cx:pt>
          <cx:pt idx="407">443</cx:pt>
          <cx:pt idx="408">378</cx:pt>
          <cx:pt idx="409">302.5</cx:pt>
          <cx:pt idx="410">546</cx:pt>
          <cx:pt idx="411">391</cx:pt>
          <cx:pt idx="412">564</cx:pt>
          <cx:pt idx="413">428.5</cx:pt>
          <cx:pt idx="414">453</cx:pt>
          <cx:pt idx="415">429</cx:pt>
          <cx:pt idx="416">356.5</cx:pt>
          <cx:pt idx="417">422</cx:pt>
          <cx:pt idx="418">680</cx:pt>
          <cx:pt idx="419">819</cx:pt>
          <cx:pt idx="420">271.5</cx:pt>
          <cx:pt idx="421">419.5</cx:pt>
          <cx:pt idx="422">666.5</cx:pt>
          <cx:pt idx="423">596.5</cx:pt>
          <cx:pt idx="424">363</cx:pt>
          <cx:pt idx="425">935</cx:pt>
          <cx:pt idx="426">648</cx:pt>
          <cx:pt idx="427">831.5</cx:pt>
          <cx:pt idx="428">830.5</cx:pt>
          <cx:pt idx="429">608.5</cx:pt>
          <cx:pt idx="430">1400.5</cx:pt>
          <cx:pt idx="431">293.5</cx:pt>
          <cx:pt idx="432">263</cx:pt>
          <cx:pt idx="433">301</cx:pt>
          <cx:pt idx="434">321.5</cx:pt>
          <cx:pt idx="435">1217</cx:pt>
          <cx:pt idx="436">409.5</cx:pt>
          <cx:pt idx="437">427.5</cx:pt>
          <cx:pt idx="438">432</cx:pt>
          <cx:pt idx="439">315.5</cx:pt>
          <cx:pt idx="440">438.5</cx:pt>
          <cx:pt idx="441">663</cx:pt>
          <cx:pt idx="442">1010</cx:pt>
          <cx:pt idx="443">322.5</cx:pt>
          <cx:pt idx="444">320.5</cx:pt>
          <cx:pt idx="445">311.5</cx:pt>
          <cx:pt idx="446">400.5</cx:pt>
          <cx:pt idx="447">452.5</cx:pt>
          <cx:pt idx="448">471</cx:pt>
          <cx:pt idx="449">470</cx:pt>
          <cx:pt idx="450">490.5</cx:pt>
          <cx:pt idx="451">490.5</cx:pt>
          <cx:pt idx="452">364</cx:pt>
          <cx:pt idx="453">374.5</cx:pt>
          <cx:pt idx="454">563</cx:pt>
          <cx:pt idx="455">248.5</cx:pt>
          <cx:pt idx="456">442.5</cx:pt>
          <cx:pt idx="457">890</cx:pt>
          <cx:pt idx="458">417.5</cx:pt>
          <cx:pt idx="459">417.5</cx:pt>
          <cx:pt idx="460">239</cx:pt>
          <cx:pt idx="461">444.5</cx:pt>
          <cx:pt idx="462">175.5</cx:pt>
          <cx:pt idx="463">529.5</cx:pt>
          <cx:pt idx="464">313</cx:pt>
          <cx:pt idx="465">1264</cx:pt>
          <cx:pt idx="466">493</cx:pt>
          <cx:pt idx="467">340.5</cx:pt>
          <cx:pt idx="468">379.5</cx:pt>
          <cx:pt idx="469">341</cx:pt>
          <cx:pt idx="470">555.5</cx:pt>
          <cx:pt idx="471">372</cx:pt>
          <cx:pt idx="472">620.5</cx:pt>
          <cx:pt idx="473">317.5</cx:pt>
          <cx:pt idx="474">303</cx:pt>
          <cx:pt idx="475">609</cx:pt>
          <cx:pt idx="476">408</cx:pt>
          <cx:pt idx="477">698</cx:pt>
          <cx:pt idx="478">158</cx:pt>
          <cx:pt idx="479">861</cx:pt>
          <cx:pt idx="480">717</cx:pt>
          <cx:pt idx="481">280.5</cx:pt>
          <cx:pt idx="482">378.5</cx:pt>
          <cx:pt idx="483">270.5</cx:pt>
          <cx:pt idx="484">418</cx:pt>
          <cx:pt idx="485">428</cx:pt>
          <cx:pt idx="486">336.5</cx:pt>
          <cx:pt idx="487">964</cx:pt>
          <cx:pt idx="488">289</cx:pt>
          <cx:pt idx="489">322.5</cx:pt>
          <cx:pt idx="490">590.5</cx:pt>
          <cx:pt idx="491">374</cx:pt>
          <cx:pt idx="492">151.5</cx:pt>
          <cx:pt idx="493">599</cx:pt>
          <cx:pt idx="494">431.5</cx:pt>
          <cx:pt idx="495">381.5</cx:pt>
          <cx:pt idx="496">271</cx:pt>
          <cx:pt idx="497">236.5</cx:pt>
          <cx:pt idx="498">311.5</cx:pt>
          <cx:pt idx="499">194.5</cx:pt>
          <cx:pt idx="500">176.5</cx:pt>
          <cx:pt idx="501">349</cx:pt>
          <cx:pt idx="502">402</cx:pt>
          <cx:pt idx="503">225</cx:pt>
          <cx:pt idx="504">600</cx:pt>
          <cx:pt idx="505">493.5</cx:pt>
          <cx:pt idx="506">856</cx:pt>
          <cx:pt idx="507">360</cx:pt>
          <cx:pt idx="508">276.5</cx:pt>
          <cx:pt idx="509">444.5</cx:pt>
          <cx:pt idx="510">284.5</cx:pt>
          <cx:pt idx="511">217</cx:pt>
          <cx:pt idx="512">341.5</cx:pt>
          <cx:pt idx="513">340.5</cx:pt>
          <cx:pt idx="514">340.5</cx:pt>
          <cx:pt idx="515">447</cx:pt>
          <cx:pt idx="516">591</cx:pt>
          <cx:pt idx="517">227.5</cx:pt>
          <cx:pt idx="518">343.5</cx:pt>
          <cx:pt idx="519">516</cx:pt>
          <cx:pt idx="520">422.5</cx:pt>
          <cx:pt idx="521">366.5</cx:pt>
          <cx:pt idx="522">493</cx:pt>
          <cx:pt idx="523">668</cx:pt>
          <cx:pt idx="524">485.5</cx:pt>
          <cx:pt idx="525">700.5</cx:pt>
          <cx:pt idx="526">541.5</cx:pt>
          <cx:pt idx="527">494</cx:pt>
          <cx:pt idx="528">442.5</cx:pt>
          <cx:pt idx="529">487</cx:pt>
          <cx:pt idx="530">369.5</cx:pt>
          <cx:pt idx="531">510</cx:pt>
          <cx:pt idx="532">510</cx:pt>
          <cx:pt idx="533">376</cx:pt>
          <cx:pt idx="534">528</cx:pt>
          <cx:pt idx="535">581.5</cx:pt>
          <cx:pt idx="536">364</cx:pt>
          <cx:pt idx="537">598.5</cx:pt>
          <cx:pt idx="538">564</cx:pt>
          <cx:pt idx="539">332.5</cx:pt>
          <cx:pt idx="540">329</cx:pt>
          <cx:pt idx="541">371.5</cx:pt>
          <cx:pt idx="542">385</cx:pt>
          <cx:pt idx="543">617.5</cx:pt>
          <cx:pt idx="544">382.5</cx:pt>
          <cx:pt idx="545">286.5</cx:pt>
          <cx:pt idx="546">113</cx:pt>
          <cx:pt idx="547">410</cx:pt>
          <cx:pt idx="548">837</cx:pt>
          <cx:pt idx="549">325.5</cx:pt>
          <cx:pt idx="550">502.5</cx:pt>
          <cx:pt idx="551">276.5</cx:pt>
          <cx:pt idx="552">682</cx:pt>
          <cx:pt idx="553">320</cx:pt>
          <cx:pt idx="554">286.5</cx:pt>
          <cx:pt idx="555">676.5</cx:pt>
          <cx:pt idx="556">629</cx:pt>
          <cx:pt idx="557">307</cx:pt>
          <cx:pt idx="558">469.5</cx:pt>
          <cx:pt idx="559">441.5</cx:pt>
          <cx:pt idx="560">171.5</cx:pt>
          <cx:pt idx="561">308.5</cx:pt>
          <cx:pt idx="562">200.5</cx:pt>
          <cx:pt idx="563">672</cx:pt>
          <cx:pt idx="564">672</cx:pt>
          <cx:pt idx="565">208.5</cx:pt>
          <cx:pt idx="566">509.5</cx:pt>
          <cx:pt idx="567">1132</cx:pt>
          <cx:pt idx="568">617.5</cx:pt>
          <cx:pt idx="569">322.5</cx:pt>
          <cx:pt idx="570">448.5</cx:pt>
          <cx:pt idx="571">370</cx:pt>
          <cx:pt idx="572">338</cx:pt>
          <cx:pt idx="573">281</cx:pt>
          <cx:pt idx="574">260</cx:pt>
          <cx:pt idx="575">211</cx:pt>
          <cx:pt idx="576">383</cx:pt>
          <cx:pt idx="577">594.5</cx:pt>
          <cx:pt idx="578">341.5</cx:pt>
          <cx:pt idx="579">339</cx:pt>
          <cx:pt idx="580">354</cx:pt>
          <cx:pt idx="581">222.5</cx:pt>
          <cx:pt idx="582">554.5</cx:pt>
          <cx:pt idx="583">579.5</cx:pt>
          <cx:pt idx="584">213.5</cx:pt>
          <cx:pt idx="585">600.5</cx:pt>
          <cx:pt idx="586">334.5</cx:pt>
          <cx:pt idx="587">290.5</cx:pt>
          <cx:pt idx="588">375.5</cx:pt>
          <cx:pt idx="589">207.5</cx:pt>
          <cx:pt idx="590">377</cx:pt>
          <cx:pt idx="591">356.5</cx:pt>
          <cx:pt idx="592">424.5</cx:pt>
          <cx:pt idx="593">367</cx:pt>
          <cx:pt idx="594">557</cx:pt>
          <cx:pt idx="595">354.5</cx:pt>
          <cx:pt idx="596">553</cx:pt>
          <cx:pt idx="597">670.5</cx:pt>
          <cx:pt idx="598">248</cx:pt>
          <cx:pt idx="599">591.5</cx:pt>
          <cx:pt idx="600">341.5</cx:pt>
          <cx:pt idx="601">396.5</cx:pt>
          <cx:pt idx="602">372</cx:pt>
          <cx:pt idx="603">372</cx:pt>
          <cx:pt idx="604">391</cx:pt>
          <cx:pt idx="605">535</cx:pt>
          <cx:pt idx="606">1880</cx:pt>
          <cx:pt idx="607">783</cx:pt>
          <cx:pt idx="608">237</cx:pt>
          <cx:pt idx="609">318</cx:pt>
          <cx:pt idx="610">342.5</cx:pt>
          <cx:pt idx="611">414</cx:pt>
          <cx:pt idx="612">325.5</cx:pt>
          <cx:pt idx="613">291.5</cx:pt>
          <cx:pt idx="614">291.5</cx:pt>
          <cx:pt idx="615">263.5</cx:pt>
          <cx:pt idx="616">799</cx:pt>
          <cx:pt idx="617">258.5</cx:pt>
          <cx:pt idx="618">389</cx:pt>
          <cx:pt idx="619">395.5</cx:pt>
          <cx:pt idx="620">440</cx:pt>
          <cx:pt idx="621">436.5</cx:pt>
          <cx:pt idx="622">277</cx:pt>
          <cx:pt idx="623">258</cx:pt>
          <cx:pt idx="624">354.5</cx:pt>
          <cx:pt idx="625">349.5</cx:pt>
          <cx:pt idx="626">400</cx:pt>
          <cx:pt idx="627">561</cx:pt>
          <cx:pt idx="628">561</cx:pt>
          <cx:pt idx="629">219</cx:pt>
          <cx:pt idx="630">320</cx:pt>
          <cx:pt idx="631">246.5</cx:pt>
          <cx:pt idx="632">478.5</cx:pt>
          <cx:pt idx="633">200</cx:pt>
          <cx:pt idx="634">580.5</cx:pt>
          <cx:pt idx="635">375.5</cx:pt>
          <cx:pt idx="636">610.5</cx:pt>
          <cx:pt idx="637">501</cx:pt>
          <cx:pt idx="638">245</cx:pt>
          <cx:pt idx="639">140</cx:pt>
          <cx:pt idx="640">491.5</cx:pt>
          <cx:pt idx="641">442.5</cx:pt>
          <cx:pt idx="642">345.5</cx:pt>
          <cx:pt idx="643">423.5</cx:pt>
          <cx:pt idx="644">268</cx:pt>
          <cx:pt idx="645">1610</cx:pt>
          <cx:pt idx="646">164.5</cx:pt>
          <cx:pt idx="647">302.5</cx:pt>
          <cx:pt idx="648">407</cx:pt>
          <cx:pt idx="649">425</cx:pt>
          <cx:pt idx="650">799</cx:pt>
          <cx:pt idx="651">799</cx:pt>
          <cx:pt idx="652">282.5</cx:pt>
          <cx:pt idx="653">429.5</cx:pt>
          <cx:pt idx="654">443.5</cx:pt>
          <cx:pt idx="655">561</cx:pt>
          <cx:pt idx="656">347.5</cx:pt>
          <cx:pt idx="657">347.5</cx:pt>
          <cx:pt idx="658">333</cx:pt>
          <cx:pt idx="659">279.5</cx:pt>
          <cx:pt idx="660">361</cx:pt>
          <cx:pt idx="661">185.5</cx:pt>
          <cx:pt idx="662">443</cx:pt>
          <cx:pt idx="663">518</cx:pt>
          <cx:pt idx="664">518</cx:pt>
          <cx:pt idx="665">265.5</cx:pt>
          <cx:pt idx="666">429</cx:pt>
          <cx:pt idx="667">392</cx:pt>
          <cx:pt idx="668">250.5</cx:pt>
          <cx:pt idx="669">238.5</cx:pt>
          <cx:pt idx="670">259</cx:pt>
          <cx:pt idx="671">339.5</cx:pt>
          <cx:pt idx="672">499</cx:pt>
          <cx:pt idx="673">203.5</cx:pt>
          <cx:pt idx="674">1003.5</cx:pt>
          <cx:pt idx="675">210</cx:pt>
          <cx:pt idx="676">408.5</cx:pt>
          <cx:pt idx="677">133</cx:pt>
          <cx:pt idx="678">268.5</cx:pt>
          <cx:pt idx="679">236</cx:pt>
          <cx:pt idx="680">620</cx:pt>
          <cx:pt idx="681">186</cx:pt>
          <cx:pt idx="682">182.5</cx:pt>
          <cx:pt idx="683">369.5</cx:pt>
          <cx:pt idx="684">485</cx:pt>
          <cx:pt idx="685">319.5</cx:pt>
          <cx:pt idx="686">545</cx:pt>
          <cx:pt idx="687">439.5</cx:pt>
          <cx:pt idx="688">299</cx:pt>
          <cx:pt idx="689">237</cx:pt>
          <cx:pt idx="690">724.5</cx:pt>
          <cx:pt idx="691">400.5</cx:pt>
          <cx:pt idx="692">211.5</cx:pt>
          <cx:pt idx="693">351.5</cx:pt>
          <cx:pt idx="694">557.5</cx:pt>
          <cx:pt idx="695">464</cx:pt>
          <cx:pt idx="696">261</cx:pt>
          <cx:pt idx="697">322.5</cx:pt>
          <cx:pt idx="698">187</cx:pt>
          <cx:pt idx="699">306</cx:pt>
          <cx:pt idx="700">419.5</cx:pt>
          <cx:pt idx="701">419.5</cx:pt>
          <cx:pt idx="702">160</cx:pt>
          <cx:pt idx="703">287</cx:pt>
          <cx:pt idx="704">220.5</cx:pt>
          <cx:pt idx="705">506.5</cx:pt>
          <cx:pt idx="706">215</cx:pt>
          <cx:pt idx="707">386</cx:pt>
          <cx:pt idx="708">391.5</cx:pt>
          <cx:pt idx="709">457.5</cx:pt>
          <cx:pt idx="710">213</cx:pt>
          <cx:pt idx="711">303.5</cx:pt>
          <cx:pt idx="712">386.5</cx:pt>
          <cx:pt idx="713">212</cx:pt>
          <cx:pt idx="714">171.5</cx:pt>
          <cx:pt idx="715">291</cx:pt>
          <cx:pt idx="716">793.5</cx:pt>
          <cx:pt idx="717">494.5</cx:pt>
          <cx:pt idx="718">521</cx:pt>
          <cx:pt idx="719">242.5</cx:pt>
          <cx:pt idx="720">623.5</cx:pt>
          <cx:pt idx="721">204</cx:pt>
          <cx:pt idx="722">545.5</cx:pt>
          <cx:pt idx="723">200.5</cx:pt>
          <cx:pt idx="724">445</cx:pt>
          <cx:pt idx="725">846.5</cx:pt>
          <cx:pt idx="726">386</cx:pt>
          <cx:pt idx="727">311</cx:pt>
          <cx:pt idx="728">279.5</cx:pt>
          <cx:pt idx="729">397.5</cx:pt>
          <cx:pt idx="730">260.5</cx:pt>
          <cx:pt idx="731">291</cx:pt>
          <cx:pt idx="732">118.5</cx:pt>
          <cx:pt idx="733">280.5</cx:pt>
          <cx:pt idx="734">263.5</cx:pt>
          <cx:pt idx="735">326.5</cx:pt>
          <cx:pt idx="736">427.5</cx:pt>
          <cx:pt idx="737">272</cx:pt>
          <cx:pt idx="738">546.5</cx:pt>
          <cx:pt idx="739">544</cx:pt>
          <cx:pt idx="740">391.5</cx:pt>
          <cx:pt idx="741">754.5</cx:pt>
          <cx:pt idx="742">754.5</cx:pt>
          <cx:pt idx="743">440</cx:pt>
          <cx:pt idx="744">245</cx:pt>
          <cx:pt idx="745">511.5</cx:pt>
          <cx:pt idx="746">423</cx:pt>
          <cx:pt idx="747">218.5</cx:pt>
          <cx:pt idx="748">248.5</cx:pt>
          <cx:pt idx="749">289</cx:pt>
          <cx:pt idx="750">251.5</cx:pt>
          <cx:pt idx="751">354</cx:pt>
          <cx:pt idx="752">183</cx:pt>
          <cx:pt idx="753">664.5</cx:pt>
          <cx:pt idx="754">354.5</cx:pt>
          <cx:pt idx="755">391</cx:pt>
          <cx:pt idx="756">233</cx:pt>
          <cx:pt idx="757">467.5</cx:pt>
          <cx:pt idx="758">577.5</cx:pt>
          <cx:pt idx="759">721</cx:pt>
          <cx:pt idx="760">260.5</cx:pt>
          <cx:pt idx="761">166</cx:pt>
          <cx:pt idx="762">164.5</cx:pt>
          <cx:pt idx="763">151.5</cx:pt>
          <cx:pt idx="764">281.5</cx:pt>
          <cx:pt idx="765">173.5</cx:pt>
          <cx:pt idx="766">368.5</cx:pt>
          <cx:pt idx="767">371.5</cx:pt>
          <cx:pt idx="768">205.5</cx:pt>
          <cx:pt idx="769">219.5</cx:pt>
          <cx:pt idx="770">354.5</cx:pt>
          <cx:pt idx="771">309</cx:pt>
          <cx:pt idx="772">431.5</cx:pt>
          <cx:pt idx="773">255</cx:pt>
          <cx:pt idx="774">266.5</cx:pt>
          <cx:pt idx="775">226</cx:pt>
          <cx:pt idx="776">325</cx:pt>
          <cx:pt idx="777">399.5</cx:pt>
          <cx:pt idx="778">276</cx:pt>
          <cx:pt idx="779">560</cx:pt>
          <cx:pt idx="780">321</cx:pt>
          <cx:pt idx="781">348</cx:pt>
          <cx:pt idx="782">245</cx:pt>
          <cx:pt idx="783">244</cx:pt>
          <cx:pt idx="784">282</cx:pt>
          <cx:pt idx="785">328</cx:pt>
          <cx:pt idx="786">197.5</cx:pt>
          <cx:pt idx="787">562</cx:pt>
          <cx:pt idx="788">250</cx:pt>
          <cx:pt idx="789">462</cx:pt>
          <cx:pt idx="790">462</cx:pt>
          <cx:pt idx="791">425</cx:pt>
          <cx:pt idx="792">193.5</cx:pt>
          <cx:pt idx="793">491.5</cx:pt>
          <cx:pt idx="794">458.5</cx:pt>
          <cx:pt idx="795">338.5</cx:pt>
          <cx:pt idx="796">509</cx:pt>
          <cx:pt idx="797">362</cx:pt>
          <cx:pt idx="798">362</cx:pt>
          <cx:pt idx="799">315.5</cx:pt>
          <cx:pt idx="800">365</cx:pt>
          <cx:pt idx="801">398.5</cx:pt>
          <cx:pt idx="802">262.5</cx:pt>
          <cx:pt idx="803">239.5</cx:pt>
          <cx:pt idx="804">273.5</cx:pt>
          <cx:pt idx="805">178.5</cx:pt>
          <cx:pt idx="806">363</cx:pt>
          <cx:pt idx="807">428.5</cx:pt>
          <cx:pt idx="808">291</cx:pt>
          <cx:pt idx="809">188</cx:pt>
          <cx:pt idx="810">201.5</cx:pt>
          <cx:pt idx="811">399.5</cx:pt>
          <cx:pt idx="812">238</cx:pt>
          <cx:pt idx="813">319.5</cx:pt>
          <cx:pt idx="814">267.5</cx:pt>
          <cx:pt idx="815">143</cx:pt>
          <cx:pt idx="816">424.5</cx:pt>
          <cx:pt idx="817">189</cx:pt>
          <cx:pt idx="818">301.5</cx:pt>
          <cx:pt idx="819">360.5</cx:pt>
          <cx:pt idx="820">430.5</cx:pt>
          <cx:pt idx="821">412</cx:pt>
          <cx:pt idx="822">186</cx:pt>
          <cx:pt idx="823">346.5</cx:pt>
          <cx:pt idx="824">194.5</cx:pt>
          <cx:pt idx="825">200</cx:pt>
          <cx:pt idx="826">254.5</cx:pt>
          <cx:pt idx="827">274.5</cx:pt>
          <cx:pt idx="828">417.5</cx:pt>
          <cx:pt idx="829">172.5</cx:pt>
          <cx:pt idx="830">765</cx:pt>
          <cx:pt idx="831">459.5</cx:pt>
          <cx:pt idx="832">217</cx:pt>
          <cx:pt idx="833">475.5</cx:pt>
          <cx:pt idx="834">388</cx:pt>
          <cx:pt idx="835">294.5</cx:pt>
          <cx:pt idx="836">165.5</cx:pt>
          <cx:pt idx="837">362</cx:pt>
          <cx:pt idx="838">464</cx:pt>
          <cx:pt idx="839">310.5</cx:pt>
          <cx:pt idx="840">222</cx:pt>
          <cx:pt idx="841">396</cx:pt>
          <cx:pt idx="842">284</cx:pt>
          <cx:pt idx="843">291.5</cx:pt>
          <cx:pt idx="844">214</cx:pt>
          <cx:pt idx="845">412</cx:pt>
          <cx:pt idx="846">286.5</cx:pt>
          <cx:pt idx="847">494</cx:pt>
          <cx:pt idx="848">330</cx:pt>
          <cx:pt idx="849">328.5</cx:pt>
          <cx:pt idx="850">318</cx:pt>
          <cx:pt idx="851">284.5</cx:pt>
          <cx:pt idx="852">149.5</cx:pt>
          <cx:pt idx="853">272.5</cx:pt>
          <cx:pt idx="854">485.5</cx:pt>
          <cx:pt idx="855">552</cx:pt>
          <cx:pt idx="856">445.5</cx:pt>
          <cx:pt idx="857">291</cx:pt>
          <cx:pt idx="858">487</cx:pt>
          <cx:pt idx="859">487</cx:pt>
          <cx:pt idx="860">469.5</cx:pt>
          <cx:pt idx="861">255</cx:pt>
          <cx:pt idx="862">254</cx:pt>
          <cx:pt idx="863">290</cx:pt>
          <cx:pt idx="864">802</cx:pt>
          <cx:pt idx="865">819</cx:pt>
          <cx:pt idx="866">909.5</cx:pt>
          <cx:pt idx="867">147.5</cx:pt>
          <cx:pt idx="868">199.5</cx:pt>
          <cx:pt idx="869">342</cx:pt>
          <cx:pt idx="870">415.5</cx:pt>
          <cx:pt idx="871">304.5</cx:pt>
          <cx:pt idx="872">344.5</cx:pt>
          <cx:pt idx="873">449.5</cx:pt>
          <cx:pt idx="874">355</cx:pt>
          <cx:pt idx="875">405</cx:pt>
          <cx:pt idx="876">255</cx:pt>
          <cx:pt idx="877">412.5</cx:pt>
          <cx:pt idx="878">275.5</cx:pt>
          <cx:pt idx="879">336.5</cx:pt>
          <cx:pt idx="880">182</cx:pt>
          <cx:pt idx="881">302.5</cx:pt>
          <cx:pt idx="882">188</cx:pt>
          <cx:pt idx="883">331.5</cx:pt>
          <cx:pt idx="884">779.5</cx:pt>
          <cx:pt idx="885">344</cx:pt>
          <cx:pt idx="886">359.5</cx:pt>
          <cx:pt idx="887">466.5</cx:pt>
          <cx:pt idx="888">445</cx:pt>
          <cx:pt idx="889">309</cx:pt>
          <cx:pt idx="890">237</cx:pt>
          <cx:pt idx="891">314.5</cx:pt>
          <cx:pt idx="892">333.5</cx:pt>
          <cx:pt idx="893">348.5</cx:pt>
          <cx:pt idx="894">313</cx:pt>
          <cx:pt idx="895">409.5</cx:pt>
          <cx:pt idx="896">206</cx:pt>
          <cx:pt idx="897">235.5</cx:pt>
          <cx:pt idx="898">365</cx:pt>
          <cx:pt idx="899">272.5</cx:pt>
          <cx:pt idx="900">331</cx:pt>
          <cx:pt idx="901">174.5</cx:pt>
          <cx:pt idx="902">325</cx:pt>
          <cx:pt idx="903">505</cx:pt>
          <cx:pt idx="904">202.5</cx:pt>
          <cx:pt idx="905">349.5</cx:pt>
          <cx:pt idx="906">377</cx:pt>
          <cx:pt idx="907">346</cx:pt>
          <cx:pt idx="908">215.5</cx:pt>
          <cx:pt idx="909">291.5</cx:pt>
          <cx:pt idx="910">283.5</cx:pt>
          <cx:pt idx="911">182</cx:pt>
          <cx:pt idx="912">441</cx:pt>
          <cx:pt idx="913">246.5</cx:pt>
          <cx:pt idx="914">355.5</cx:pt>
          <cx:pt idx="915">331.5</cx:pt>
          <cx:pt idx="916">309</cx:pt>
          <cx:pt idx="917">231</cx:pt>
          <cx:pt idx="918">300.5</cx:pt>
          <cx:pt idx="919">272.5</cx:pt>
          <cx:pt idx="920">197</cx:pt>
          <cx:pt idx="921">324.5</cx:pt>
          <cx:pt idx="922">225</cx:pt>
          <cx:pt idx="923">218.5</cx:pt>
          <cx:pt idx="924">560</cx:pt>
          <cx:pt idx="925">366.5</cx:pt>
          <cx:pt idx="926">412.5</cx:pt>
          <cx:pt idx="927">495</cx:pt>
          <cx:pt idx="928">485.5</cx:pt>
          <cx:pt idx="929">485.5</cx:pt>
          <cx:pt idx="930">370.5</cx:pt>
          <cx:pt idx="931">524</cx:pt>
          <cx:pt idx="932">338</cx:pt>
          <cx:pt idx="933">470</cx:pt>
          <cx:pt idx="934">219</cx:pt>
          <cx:pt idx="935">102</cx:pt>
          <cx:pt idx="936">227</cx:pt>
          <cx:pt idx="937">328.5</cx:pt>
          <cx:pt idx="938">190.5</cx:pt>
          <cx:pt idx="939">214</cx:pt>
          <cx:pt idx="940">208</cx:pt>
          <cx:pt idx="941">335.5</cx:pt>
          <cx:pt idx="942">158</cx:pt>
          <cx:pt idx="943">158</cx:pt>
          <cx:pt idx="944">425.5</cx:pt>
          <cx:pt idx="945">415.5</cx:pt>
          <cx:pt idx="946">134.5</cx:pt>
          <cx:pt idx="947">333</cx:pt>
          <cx:pt idx="948">251</cx:pt>
          <cx:pt idx="949">259</cx:pt>
          <cx:pt idx="950">322.5</cx:pt>
          <cx:pt idx="951">163.5</cx:pt>
          <cx:pt idx="952">205.5</cx:pt>
          <cx:pt idx="953">450.5</cx:pt>
          <cx:pt idx="954">450.5</cx:pt>
          <cx:pt idx="955">219.5</cx:pt>
          <cx:pt idx="956">666</cx:pt>
          <cx:pt idx="957">341.5</cx:pt>
          <cx:pt idx="958">374.5</cx:pt>
          <cx:pt idx="959">210</cx:pt>
          <cx:pt idx="960">164.5</cx:pt>
          <cx:pt idx="961">407</cx:pt>
          <cx:pt idx="962">282.5</cx:pt>
          <cx:pt idx="963">236.5</cx:pt>
          <cx:pt idx="964">241</cx:pt>
          <cx:pt idx="965">411</cx:pt>
          <cx:pt idx="966">215</cx:pt>
          <cx:pt idx="967">168</cx:pt>
          <cx:pt idx="968">551.5</cx:pt>
          <cx:pt idx="969">208.5</cx:pt>
          <cx:pt idx="970">229</cx:pt>
          <cx:pt idx="971">280</cx:pt>
          <cx:pt idx="972">209</cx:pt>
          <cx:pt idx="973">264.5</cx:pt>
          <cx:pt idx="974">251.5</cx:pt>
          <cx:pt idx="975">191.5</cx:pt>
          <cx:pt idx="976">334</cx:pt>
          <cx:pt idx="977">316</cx:pt>
          <cx:pt idx="978">240.5</cx:pt>
          <cx:pt idx="979">323.5</cx:pt>
          <cx:pt idx="980">514.5</cx:pt>
          <cx:pt idx="981">236</cx:pt>
          <cx:pt idx="982">304</cx:pt>
          <cx:pt idx="983">280</cx:pt>
          <cx:pt idx="984">166.5</cx:pt>
          <cx:pt idx="985">340</cx:pt>
          <cx:pt idx="986">242</cx:pt>
          <cx:pt idx="987">154</cx:pt>
          <cx:pt idx="988">342</cx:pt>
          <cx:pt idx="989">337.5</cx:pt>
          <cx:pt idx="990">204</cx:pt>
          <cx:pt idx="991">388.5</cx:pt>
          <cx:pt idx="992">182.5</cx:pt>
          <cx:pt idx="993">166.5</cx:pt>
          <cx:pt idx="994">694.5</cx:pt>
          <cx:pt idx="995">831</cx:pt>
          <cx:pt idx="996">405</cx:pt>
          <cx:pt idx="997">436</cx:pt>
          <cx:pt idx="998">216.5</cx:pt>
          <cx:pt idx="999">382.5</cx:pt>
          <cx:pt idx="1000">254.5</cx:pt>
          <cx:pt idx="1001">355.5</cx:pt>
          <cx:pt idx="1002">156.5</cx:pt>
          <cx:pt idx="1003">273.5</cx:pt>
          <cx:pt idx="1004">256.5</cx:pt>
          <cx:pt idx="1005">271</cx:pt>
          <cx:pt idx="1006">336</cx:pt>
          <cx:pt idx="1007">176</cx:pt>
          <cx:pt idx="1008">250</cx:pt>
          <cx:pt idx="1009">286.5</cx:pt>
          <cx:pt idx="1010">287.5</cx:pt>
          <cx:pt idx="1011">438</cx:pt>
          <cx:pt idx="1012">246</cx:pt>
          <cx:pt idx="1013">257</cx:pt>
          <cx:pt idx="1014">659</cx:pt>
          <cx:pt idx="1015">659</cx:pt>
          <cx:pt idx="1016">340</cx:pt>
          <cx:pt idx="1017">221.5</cx:pt>
          <cx:pt idx="1018">557</cx:pt>
          <cx:pt idx="1019">224</cx:pt>
          <cx:pt idx="1020">323</cx:pt>
          <cx:pt idx="1021">262.5</cx:pt>
          <cx:pt idx="1022">203.5</cx:pt>
          <cx:pt idx="1023">118.5</cx:pt>
          <cx:pt idx="1024">203</cx:pt>
          <cx:pt idx="1025">189</cx:pt>
          <cx:pt idx="1026">361.5</cx:pt>
          <cx:pt idx="1027">191.5</cx:pt>
          <cx:pt idx="1028">191.5</cx:pt>
          <cx:pt idx="1029">317</cx:pt>
          <cx:pt idx="1030">323.5</cx:pt>
          <cx:pt idx="1031">259.5</cx:pt>
          <cx:pt idx="1032">159</cx:pt>
          <cx:pt idx="1033">212.5</cx:pt>
          <cx:pt idx="1034">283.5</cx:pt>
          <cx:pt idx="1035">394.5</cx:pt>
          <cx:pt idx="1036">852</cx:pt>
          <cx:pt idx="1037">235.5</cx:pt>
          <cx:pt idx="1038">251.5</cx:pt>
          <cx:pt idx="1039">251.5</cx:pt>
          <cx:pt idx="1040">582</cx:pt>
          <cx:pt idx="1041">252</cx:pt>
          <cx:pt idx="1042">222</cx:pt>
          <cx:pt idx="1043">173</cx:pt>
          <cx:pt idx="1044">186.5</cx:pt>
          <cx:pt idx="1045">193</cx:pt>
          <cx:pt idx="1046">84.5</cx:pt>
          <cx:pt idx="1047">257.5</cx:pt>
          <cx:pt idx="1048">336.5</cx:pt>
          <cx:pt idx="1049">331</cx:pt>
          <cx:pt idx="1050">391.5</cx:pt>
          <cx:pt idx="1051">528</cx:pt>
          <cx:pt idx="1052">249</cx:pt>
          <cx:pt idx="1053">268.5</cx:pt>
          <cx:pt idx="1054">397</cx:pt>
          <cx:pt idx="1055">254</cx:pt>
          <cx:pt idx="1056">289</cx:pt>
          <cx:pt idx="1057">254.5</cx:pt>
          <cx:pt idx="1058">196.5</cx:pt>
          <cx:pt idx="1059">307</cx:pt>
          <cx:pt idx="1060">355</cx:pt>
          <cx:pt idx="1061">532</cx:pt>
          <cx:pt idx="1062">213</cx:pt>
          <cx:pt idx="1063">321</cx:pt>
          <cx:pt idx="1064">351.5</cx:pt>
          <cx:pt idx="1065">263.5</cx:pt>
          <cx:pt idx="1066">215</cx:pt>
          <cx:pt idx="1067">231.5</cx:pt>
          <cx:pt idx="1068">324</cx:pt>
          <cx:pt idx="1069">569.5</cx:pt>
          <cx:pt idx="1070">269.5</cx:pt>
          <cx:pt idx="1071">267.5</cx:pt>
          <cx:pt idx="1072">293.5</cx:pt>
          <cx:pt idx="1073">491.5</cx:pt>
          <cx:pt idx="1074">491.5</cx:pt>
          <cx:pt idx="1075">302.5</cx:pt>
          <cx:pt idx="1076">502.5</cx:pt>
          <cx:pt idx="1077">365</cx:pt>
          <cx:pt idx="1078">365</cx:pt>
          <cx:pt idx="1079">930</cx:pt>
          <cx:pt idx="1080">140.5</cx:pt>
          <cx:pt idx="1081">353.5</cx:pt>
          <cx:pt idx="1082">197</cx:pt>
          <cx:pt idx="1083">340</cx:pt>
          <cx:pt idx="1084">77.5</cx:pt>
          <cx:pt idx="1085">313</cx:pt>
          <cx:pt idx="1086">414.5</cx:pt>
          <cx:pt idx="1087">202</cx:pt>
          <cx:pt idx="1088">173.5</cx:pt>
          <cx:pt idx="1089">334.5</cx:pt>
          <cx:pt idx="1090">188</cx:pt>
          <cx:pt idx="1091">138</cx:pt>
          <cx:pt idx="1092">216</cx:pt>
          <cx:pt idx="1093">197.5</cx:pt>
          <cx:pt idx="1094">168.5</cx:pt>
          <cx:pt idx="1095">227.5</cx:pt>
          <cx:pt idx="1096">271.5</cx:pt>
          <cx:pt idx="1097">384</cx:pt>
          <cx:pt idx="1098">290</cx:pt>
          <cx:pt idx="1099">201</cx:pt>
          <cx:pt idx="1100">156.5</cx:pt>
          <cx:pt idx="1101">384</cx:pt>
          <cx:pt idx="1102">200</cx:pt>
          <cx:pt idx="1103">286.5</cx:pt>
          <cx:pt idx="1104">199</cx:pt>
          <cx:pt idx="1105">279.5</cx:pt>
          <cx:pt idx="1106">359</cx:pt>
          <cx:pt idx="1107">173</cx:pt>
          <cx:pt idx="1108">205</cx:pt>
          <cx:pt idx="1109">272</cx:pt>
          <cx:pt idx="1110">272</cx:pt>
          <cx:pt idx="1111">475.5</cx:pt>
          <cx:pt idx="1112">341</cx:pt>
          <cx:pt idx="1113">331</cx:pt>
          <cx:pt idx="1114">362.5</cx:pt>
          <cx:pt idx="1115">190</cx:pt>
          <cx:pt idx="1116">304</cx:pt>
          <cx:pt idx="1117">469</cx:pt>
          <cx:pt idx="1118">296</cx:pt>
          <cx:pt idx="1119">236</cx:pt>
          <cx:pt idx="1120">236</cx:pt>
          <cx:pt idx="1121">266.5</cx:pt>
          <cx:pt idx="1122">369.5</cx:pt>
          <cx:pt idx="1123">333</cx:pt>
          <cx:pt idx="1124">332.5</cx:pt>
          <cx:pt idx="1125">336.5</cx:pt>
          <cx:pt idx="1126">441.5</cx:pt>
          <cx:pt idx="1127">190</cx:pt>
          <cx:pt idx="1128">216</cx:pt>
          <cx:pt idx="1129">155</cx:pt>
          <cx:pt idx="1130">393.5</cx:pt>
          <cx:pt idx="1131">236.5</cx:pt>
          <cx:pt idx="1132">335.5</cx:pt>
          <cx:pt idx="1133">347.5</cx:pt>
          <cx:pt idx="1134">387</cx:pt>
          <cx:pt idx="1135">333</cx:pt>
          <cx:pt idx="1136">299.5</cx:pt>
          <cx:pt idx="1137">332.5</cx:pt>
          <cx:pt idx="1138">417</cx:pt>
          <cx:pt idx="1139">462</cx:pt>
          <cx:pt idx="1140">215.5</cx:pt>
          <cx:pt idx="1141">293</cx:pt>
          <cx:pt idx="1142">212.5</cx:pt>
          <cx:pt idx="1143">212.5</cx:pt>
          <cx:pt idx="1144">155</cx:pt>
          <cx:pt idx="1145">404</cx:pt>
          <cx:pt idx="1146">155.5</cx:pt>
          <cx:pt idx="1147">315.5</cx:pt>
          <cx:pt idx="1148">261.5</cx:pt>
          <cx:pt idx="1149">265.5</cx:pt>
          <cx:pt idx="1150">347</cx:pt>
          <cx:pt idx="1151">293.5</cx:pt>
          <cx:pt idx="1152">550</cx:pt>
          <cx:pt idx="1153">207.5</cx:pt>
          <cx:pt idx="1154">265.5</cx:pt>
          <cx:pt idx="1155">328</cx:pt>
          <cx:pt idx="1156">344.5</cx:pt>
          <cx:pt idx="1157">343.5</cx:pt>
          <cx:pt idx="1158">229.5</cx:pt>
          <cx:pt idx="1159">153.5</cx:pt>
          <cx:pt idx="1160">232.5</cx:pt>
          <cx:pt idx="1161">365.5</cx:pt>
          <cx:pt idx="1162">307</cx:pt>
          <cx:pt idx="1163">182</cx:pt>
          <cx:pt idx="1164">421</cx:pt>
          <cx:pt idx="1165">301</cx:pt>
          <cx:pt idx="1166">263.5</cx:pt>
          <cx:pt idx="1167">118.5</cx:pt>
          <cx:pt idx="1168">261.5</cx:pt>
          <cx:pt idx="1169">156.5</cx:pt>
          <cx:pt idx="1170">244</cx:pt>
          <cx:pt idx="1171">310</cx:pt>
          <cx:pt idx="1172">214</cx:pt>
          <cx:pt idx="1173">473</cx:pt>
          <cx:pt idx="1174">362.5</cx:pt>
          <cx:pt idx="1175">434</cx:pt>
          <cx:pt idx="1176">292</cx:pt>
          <cx:pt idx="1177">96.5</cx:pt>
          <cx:pt idx="1178">126.5</cx:pt>
          <cx:pt idx="1179">258</cx:pt>
          <cx:pt idx="1180">406</cx:pt>
          <cx:pt idx="1181">214.5</cx:pt>
          <cx:pt idx="1182">207</cx:pt>
          <cx:pt idx="1183">203</cx:pt>
          <cx:pt idx="1184">253.5</cx:pt>
          <cx:pt idx="1185">229</cx:pt>
          <cx:pt idx="1186">356.5</cx:pt>
          <cx:pt idx="1187">311.5</cx:pt>
          <cx:pt idx="1188">251.5</cx:pt>
          <cx:pt idx="1189">200</cx:pt>
          <cx:pt idx="1190">219.5</cx:pt>
          <cx:pt idx="1191">1100</cx:pt>
          <cx:pt idx="1192">90</cx:pt>
          <cx:pt idx="1193">377.5</cx:pt>
          <cx:pt idx="1194">148</cx:pt>
          <cx:pt idx="1195">551.5</cx:pt>
          <cx:pt idx="1196">551.5</cx:pt>
          <cx:pt idx="1197">97.5</cx:pt>
          <cx:pt idx="1198">424</cx:pt>
          <cx:pt idx="1199">305</cx:pt>
          <cx:pt idx="1200">123</cx:pt>
          <cx:pt idx="1201">408.5</cx:pt>
          <cx:pt idx="1202">345</cx:pt>
          <cx:pt idx="1203">198.5</cx:pt>
          <cx:pt idx="1204">269.5</cx:pt>
          <cx:pt idx="1205">337.5</cx:pt>
          <cx:pt idx="1206">242</cx:pt>
          <cx:pt idx="1207">213</cx:pt>
          <cx:pt idx="1208">261.5</cx:pt>
          <cx:pt idx="1209">189.5</cx:pt>
          <cx:pt idx="1210">402</cx:pt>
          <cx:pt idx="1211">402</cx:pt>
          <cx:pt idx="1212">130.5</cx:pt>
          <cx:pt idx="1213">216</cx:pt>
          <cx:pt idx="1214">239.5</cx:pt>
          <cx:pt idx="1215">320.5</cx:pt>
          <cx:pt idx="1216">140</cx:pt>
          <cx:pt idx="1217">123.5</cx:pt>
          <cx:pt idx="1218">448.5</cx:pt>
          <cx:pt idx="1219">204.5</cx:pt>
          <cx:pt idx="1220">204.5</cx:pt>
          <cx:pt idx="1221">220</cx:pt>
          <cx:pt idx="1222">211.5</cx:pt>
          <cx:pt idx="1223">280.5</cx:pt>
          <cx:pt idx="1224">359.5</cx:pt>
          <cx:pt idx="1225">241.5</cx:pt>
          <cx:pt idx="1226">300</cx:pt>
          <cx:pt idx="1227">279.5</cx:pt>
          <cx:pt idx="1228">212</cx:pt>
          <cx:pt idx="1229">604.5</cx:pt>
          <cx:pt idx="1230">285.5</cx:pt>
          <cx:pt idx="1231">297</cx:pt>
          <cx:pt idx="1232">168</cx:pt>
          <cx:pt idx="1233">302.5</cx:pt>
          <cx:pt idx="1234">257.5</cx:pt>
          <cx:pt idx="1235">255.5</cx:pt>
          <cx:pt idx="1236">322.5</cx:pt>
          <cx:pt idx="1237">264.5</cx:pt>
          <cx:pt idx="1238">334</cx:pt>
          <cx:pt idx="1239">378</cx:pt>
          <cx:pt idx="1240">127.5</cx:pt>
          <cx:pt idx="1241">328</cx:pt>
          <cx:pt idx="1242">340</cx:pt>
          <cx:pt idx="1243">340</cx:pt>
          <cx:pt idx="1244">209</cx:pt>
          <cx:pt idx="1245">253.5</cx:pt>
          <cx:pt idx="1246">279</cx:pt>
          <cx:pt idx="1247">97</cx:pt>
          <cx:pt idx="1248">287</cx:pt>
          <cx:pt idx="1249">236.5</cx:pt>
          <cx:pt idx="1250">273.5</cx:pt>
          <cx:pt idx="1251">353.5</cx:pt>
          <cx:pt idx="1252">242.5</cx:pt>
          <cx:pt idx="1253">189</cx:pt>
          <cx:pt idx="1254">280.5</cx:pt>
          <cx:pt idx="1255">229</cx:pt>
          <cx:pt idx="1256">267</cx:pt>
          <cx:pt idx="1257">223.5</cx:pt>
          <cx:pt idx="1258">126</cx:pt>
          <cx:pt idx="1259">175.5</cx:pt>
          <cx:pt idx="1260">190</cx:pt>
          <cx:pt idx="1261">182.5</cx:pt>
          <cx:pt idx="1262">87</cx:pt>
          <cx:pt idx="1263">271.5</cx:pt>
          <cx:pt idx="1264">299.5</cx:pt>
          <cx:pt idx="1265">297.5</cx:pt>
          <cx:pt idx="1266">389</cx:pt>
          <cx:pt idx="1267">147</cx:pt>
          <cx:pt idx="1268">291.5</cx:pt>
          <cx:pt idx="1269">183.5</cx:pt>
          <cx:pt idx="1270">349</cx:pt>
          <cx:pt idx="1271">394.5</cx:pt>
          <cx:pt idx="1272">161</cx:pt>
          <cx:pt idx="1273">262.5</cx:pt>
          <cx:pt idx="1274">262.5</cx:pt>
          <cx:pt idx="1275">221</cx:pt>
          <cx:pt idx="1276">177</cx:pt>
          <cx:pt idx="1277">579</cx:pt>
          <cx:pt idx="1278">99</cx:pt>
          <cx:pt idx="1279">193</cx:pt>
          <cx:pt idx="1280">271.5</cx:pt>
          <cx:pt idx="1281">288</cx:pt>
          <cx:pt idx="1282">241</cx:pt>
          <cx:pt idx="1283">211</cx:pt>
          <cx:pt idx="1284">260</cx:pt>
          <cx:pt idx="1285">279</cx:pt>
          <cx:pt idx="1286">280.5</cx:pt>
          <cx:pt idx="1287">275.5</cx:pt>
          <cx:pt idx="1288">155</cx:pt>
          <cx:pt idx="1289">525.5</cx:pt>
          <cx:pt idx="1290">206</cx:pt>
          <cx:pt idx="1291">242.5</cx:pt>
          <cx:pt idx="1292">209</cx:pt>
          <cx:pt idx="1293">209</cx:pt>
          <cx:pt idx="1294">230</cx:pt>
          <cx:pt idx="1295">227.5</cx:pt>
          <cx:pt idx="1296">192</cx:pt>
          <cx:pt idx="1297">309</cx:pt>
          <cx:pt idx="1298">89</cx:pt>
          <cx:pt idx="1299">217</cx:pt>
          <cx:pt idx="1300">360.5</cx:pt>
          <cx:pt idx="1301">313.5</cx:pt>
          <cx:pt idx="1302">53</cx:pt>
          <cx:pt idx="1303">365.5</cx:pt>
          <cx:pt idx="1304">436</cx:pt>
          <cx:pt idx="1305">282</cx:pt>
          <cx:pt idx="1306">234.5</cx:pt>
          <cx:pt idx="1307">256</cx:pt>
          <cx:pt idx="1308">243</cx:pt>
          <cx:pt idx="1309">178.5</cx:pt>
          <cx:pt idx="1310">97.5</cx:pt>
          <cx:pt idx="1311">299</cx:pt>
          <cx:pt idx="1312">299</cx:pt>
          <cx:pt idx="1313">271</cx:pt>
          <cx:pt idx="1314">587.5</cx:pt>
          <cx:pt idx="1315">300.5</cx:pt>
          <cx:pt idx="1316">193.5</cx:pt>
          <cx:pt idx="1317">78</cx:pt>
          <cx:pt idx="1318">372</cx:pt>
          <cx:pt idx="1319">286</cx:pt>
          <cx:pt idx="1320">300.5</cx:pt>
          <cx:pt idx="1321">134.5</cx:pt>
          <cx:pt idx="1322">229</cx:pt>
          <cx:pt idx="1323">220</cx:pt>
          <cx:pt idx="1324">319</cx:pt>
          <cx:pt idx="1325">252</cx:pt>
          <cx:pt idx="1326">59</cx:pt>
          <cx:pt idx="1327">221.5</cx:pt>
          <cx:pt idx="1328">158</cx:pt>
          <cx:pt idx="1329">219.5</cx:pt>
          <cx:pt idx="1330">337.5</cx:pt>
          <cx:pt idx="1331">193.5</cx:pt>
          <cx:pt idx="1332">158.5</cx:pt>
          <cx:pt idx="1333">200</cx:pt>
          <cx:pt idx="1334">166</cx:pt>
          <cx:pt idx="1335">248</cx:pt>
          <cx:pt idx="1336">131</cx:pt>
          <cx:pt idx="1337">350.5</cx:pt>
          <cx:pt idx="1338">206.5</cx:pt>
          <cx:pt idx="1339">241</cx:pt>
          <cx:pt idx="1340">240</cx:pt>
          <cx:pt idx="1341">128.5</cx:pt>
          <cx:pt idx="1342">298.5</cx:pt>
          <cx:pt idx="1343">300</cx:pt>
          <cx:pt idx="1344">72.5</cx:pt>
          <cx:pt idx="1345">201.5</cx:pt>
          <cx:pt idx="1346">352</cx:pt>
          <cx:pt idx="1347">290</cx:pt>
          <cx:pt idx="1348">106</cx:pt>
          <cx:pt idx="1349">179.5</cx:pt>
          <cx:pt idx="1350">210.5</cx:pt>
          <cx:pt idx="1351">163.5</cx:pt>
          <cx:pt idx="1352">184</cx:pt>
          <cx:pt idx="1353">296.5</cx:pt>
          <cx:pt idx="1354">271</cx:pt>
          <cx:pt idx="1355">438.5</cx:pt>
          <cx:pt idx="1356">136.5</cx:pt>
          <cx:pt idx="1357">252</cx:pt>
          <cx:pt idx="1358">244.5</cx:pt>
          <cx:pt idx="1359">192.5</cx:pt>
          <cx:pt idx="1360">370</cx:pt>
          <cx:pt idx="1361">155</cx:pt>
          <cx:pt idx="1362">553.5</cx:pt>
          <cx:pt idx="1363">65</cx:pt>
          <cx:pt idx="1364">457.5</cx:pt>
          <cx:pt idx="1365">264</cx:pt>
          <cx:pt idx="1366">259.5</cx:pt>
          <cx:pt idx="1367">196</cx:pt>
          <cx:pt idx="1368">202.5</cx:pt>
          <cx:pt idx="1369">178.5</cx:pt>
          <cx:pt idx="1370">127.5</cx:pt>
          <cx:pt idx="1371">203</cx:pt>
          <cx:pt idx="1372">430</cx:pt>
          <cx:pt idx="1373">348</cx:pt>
          <cx:pt idx="1374">340.5</cx:pt>
          <cx:pt idx="1375">148</cx:pt>
          <cx:pt idx="1376">311.5</cx:pt>
          <cx:pt idx="1377">262.5</cx:pt>
          <cx:pt idx="1378">202</cx:pt>
          <cx:pt idx="1379">189.5</cx:pt>
          <cx:pt idx="1380">339</cx:pt>
          <cx:pt idx="1381">253.5</cx:pt>
          <cx:pt idx="1382">177.5</cx:pt>
          <cx:pt idx="1383">281</cx:pt>
          <cx:pt idx="1384">124.5</cx:pt>
          <cx:pt idx="1385">191</cx:pt>
          <cx:pt idx="1386">160.5</cx:pt>
          <cx:pt idx="1387">189</cx:pt>
          <cx:pt idx="1388">178.5</cx:pt>
          <cx:pt idx="1389">92</cx:pt>
          <cx:pt idx="1390">312</cx:pt>
          <cx:pt idx="1391">138</cx:pt>
          <cx:pt idx="1392">369</cx:pt>
          <cx:pt idx="1393">270.5</cx:pt>
          <cx:pt idx="1394">383.5</cx:pt>
          <cx:pt idx="1395">162</cx:pt>
          <cx:pt idx="1396">267.5</cx:pt>
          <cx:pt idx="1397">215</cx:pt>
          <cx:pt idx="1398">176.5</cx:pt>
          <cx:pt idx="1399">162</cx:pt>
          <cx:pt idx="1400">191</cx:pt>
          <cx:pt idx="1401">245</cx:pt>
          <cx:pt idx="1402">217.5</cx:pt>
          <cx:pt idx="1403">319</cx:pt>
          <cx:pt idx="1404">288</cx:pt>
          <cx:pt idx="1405">288</cx:pt>
          <cx:pt idx="1406">439.5</cx:pt>
          <cx:pt idx="1407">451</cx:pt>
          <cx:pt idx="1408">241.5</cx:pt>
          <cx:pt idx="1409">361</cx:pt>
          <cx:pt idx="1410">398</cx:pt>
          <cx:pt idx="1411">202.5</cx:pt>
          <cx:pt idx="1412">433.5</cx:pt>
          <cx:pt idx="1413">264.5</cx:pt>
          <cx:pt idx="1414">280</cx:pt>
          <cx:pt idx="1415">266</cx:pt>
          <cx:pt idx="1416">241</cx:pt>
          <cx:pt idx="1417">140.5</cx:pt>
          <cx:pt idx="1418">111</cx:pt>
          <cx:pt idx="1419">186.5</cx:pt>
          <cx:pt idx="1420">457</cx:pt>
          <cx:pt idx="1421">662</cx:pt>
          <cx:pt idx="1422">132.5</cx:pt>
          <cx:pt idx="1423">99.5</cx:pt>
          <cx:pt idx="1424">381</cx:pt>
          <cx:pt idx="1425">114</cx:pt>
          <cx:pt idx="1426">172</cx:pt>
          <cx:pt idx="1427">150.5</cx:pt>
          <cx:pt idx="1428">171</cx:pt>
          <cx:pt idx="1429">159.5</cx:pt>
          <cx:pt idx="1430">196</cx:pt>
          <cx:pt idx="1431">313</cx:pt>
          <cx:pt idx="1432">181.5</cx:pt>
          <cx:pt idx="1433">278.5</cx:pt>
          <cx:pt idx="1434">361.5</cx:pt>
          <cx:pt idx="1435">119.5</cx:pt>
          <cx:pt idx="1436">265</cx:pt>
          <cx:pt idx="1437">130.5</cx:pt>
          <cx:pt idx="1438">144</cx:pt>
          <cx:pt idx="1439">202</cx:pt>
          <cx:pt idx="1440">307.5</cx:pt>
          <cx:pt idx="1441">138</cx:pt>
          <cx:pt idx="1442">64</cx:pt>
          <cx:pt idx="1443">122.5</cx:pt>
          <cx:pt idx="1444">282.5</cx:pt>
          <cx:pt idx="1445">132</cx:pt>
          <cx:pt idx="1446">186.5</cx:pt>
          <cx:pt idx="1447">241.5</cx:pt>
          <cx:pt idx="1448">202</cx:pt>
          <cx:pt idx="1449">193.5</cx:pt>
          <cx:pt idx="1450">163.5</cx:pt>
          <cx:pt idx="1451">269</cx:pt>
          <cx:pt idx="1452">195</cx:pt>
          <cx:pt idx="1453">331.5</cx:pt>
          <cx:pt idx="1454">474</cx:pt>
          <cx:pt idx="1455">175</cx:pt>
          <cx:pt idx="1456">582.5</cx:pt>
          <cx:pt idx="1457">216.5</cx:pt>
          <cx:pt idx="1458">121</cx:pt>
          <cx:pt idx="1459">293.5</cx:pt>
          <cx:pt idx="1460">165</cx:pt>
          <cx:pt idx="1461">220.5</cx:pt>
          <cx:pt idx="1462">275</cx:pt>
          <cx:pt idx="1463">315</cx:pt>
          <cx:pt idx="1464">127.5</cx:pt>
          <cx:pt idx="1465">232</cx:pt>
          <cx:pt idx="1466">242.5</cx:pt>
          <cx:pt idx="1467">397.5</cx:pt>
          <cx:pt idx="1468">418.5</cx:pt>
          <cx:pt idx="1469">97</cx:pt>
          <cx:pt idx="1470">189.5</cx:pt>
          <cx:pt idx="1471">255.5</cx:pt>
          <cx:pt idx="1472">285.5</cx:pt>
          <cx:pt idx="1473">265</cx:pt>
          <cx:pt idx="1474">198.5</cx:pt>
          <cx:pt idx="1475">257</cx:pt>
          <cx:pt idx="1476">325</cx:pt>
          <cx:pt idx="1477">196</cx:pt>
          <cx:pt idx="1478">193.5</cx:pt>
          <cx:pt idx="1479">235</cx:pt>
          <cx:pt idx="1480">147.5</cx:pt>
          <cx:pt idx="1481">147</cx:pt>
          <cx:pt idx="1482">64</cx:pt>
          <cx:pt idx="1483">189</cx:pt>
          <cx:pt idx="1484">157.5</cx:pt>
          <cx:pt idx="1485">88.5</cx:pt>
          <cx:pt idx="1486">138.5</cx:pt>
          <cx:pt idx="1487">166</cx:pt>
          <cx:pt idx="1488">224</cx:pt>
          <cx:pt idx="1489">165.5</cx:pt>
          <cx:pt idx="1490">158.5</cx:pt>
          <cx:pt idx="1491">85.5</cx:pt>
          <cx:pt idx="1492">201</cx:pt>
          <cx:pt idx="1493">179</cx:pt>
          <cx:pt idx="1494">198</cx:pt>
          <cx:pt idx="1495">133</cx:pt>
          <cx:pt idx="1496">217</cx:pt>
          <cx:pt idx="1497">188</cx:pt>
          <cx:pt idx="1498">267.5</cx:pt>
          <cx:pt idx="1499">308</cx:pt>
          <cx:pt idx="1500">195</cx:pt>
          <cx:pt idx="1501">252.5</cx:pt>
          <cx:pt idx="1502">223</cx:pt>
          <cx:pt idx="1503">201.5</cx:pt>
          <cx:pt idx="1504">203.5</cx:pt>
          <cx:pt idx="1505">281.5</cx:pt>
          <cx:pt idx="1506">133.5</cx:pt>
          <cx:pt idx="1507">285.5</cx:pt>
          <cx:pt idx="1508">217</cx:pt>
          <cx:pt idx="1509">227.5</cx:pt>
          <cx:pt idx="1510">407.5</cx:pt>
          <cx:pt idx="1511">130</cx:pt>
          <cx:pt idx="1512">244.5</cx:pt>
          <cx:pt idx="1513">223</cx:pt>
          <cx:pt idx="1514">102.5</cx:pt>
          <cx:pt idx="1515">210.5</cx:pt>
          <cx:pt idx="1516">142.5</cx:pt>
          <cx:pt idx="1517">395.5</cx:pt>
          <cx:pt idx="1518">257</cx:pt>
          <cx:pt idx="1519">217.5</cx:pt>
          <cx:pt idx="1520">369.5</cx:pt>
          <cx:pt idx="1521">206.5</cx:pt>
          <cx:pt idx="1522">130</cx:pt>
          <cx:pt idx="1523">97.5</cx:pt>
          <cx:pt idx="1524">252</cx:pt>
          <cx:pt idx="1525">477</cx:pt>
          <cx:pt idx="1526">187.5</cx:pt>
          <cx:pt idx="1527">218</cx:pt>
          <cx:pt idx="1528">118</cx:pt>
          <cx:pt idx="1529">225</cx:pt>
          <cx:pt idx="1530">103.5</cx:pt>
          <cx:pt idx="1531">232.5</cx:pt>
          <cx:pt idx="1532">301</cx:pt>
          <cx:pt idx="1533">190.5</cx:pt>
          <cx:pt idx="1534">172</cx:pt>
          <cx:pt idx="1535">337.5</cx:pt>
          <cx:pt idx="1536">329.5</cx:pt>
          <cx:pt idx="1537">235</cx:pt>
          <cx:pt idx="1538">157.5</cx:pt>
          <cx:pt idx="1539">288</cx:pt>
          <cx:pt idx="1540">119</cx:pt>
          <cx:pt idx="1541">209.5</cx:pt>
          <cx:pt idx="1542">198.5</cx:pt>
          <cx:pt idx="1543">295</cx:pt>
          <cx:pt idx="1544">446.5</cx:pt>
          <cx:pt idx="1545">171.5</cx:pt>
          <cx:pt idx="1546">177.5</cx:pt>
          <cx:pt idx="1547">318.5</cx:pt>
          <cx:pt idx="1548">494</cx:pt>
          <cx:pt idx="1549">466</cx:pt>
          <cx:pt idx="1550">184</cx:pt>
          <cx:pt idx="1551">104</cx:pt>
          <cx:pt idx="1552">315</cx:pt>
          <cx:pt idx="1553">200</cx:pt>
          <cx:pt idx="1554">262</cx:pt>
          <cx:pt idx="1555">189.5</cx:pt>
          <cx:pt idx="1556">189.5</cx:pt>
          <cx:pt idx="1557">189.5</cx:pt>
          <cx:pt idx="1558">318</cx:pt>
          <cx:pt idx="1559">373</cx:pt>
          <cx:pt idx="1560">200.5</cx:pt>
          <cx:pt idx="1561">837.5</cx:pt>
          <cx:pt idx="1562">222.5</cx:pt>
          <cx:pt idx="1563">837.5</cx:pt>
          <cx:pt idx="1564">68</cx:pt>
          <cx:pt idx="1565">127.5</cx:pt>
          <cx:pt idx="1566">87.5</cx:pt>
          <cx:pt idx="1567">169</cx:pt>
          <cx:pt idx="1568">343</cx:pt>
          <cx:pt idx="1569">207.5</cx:pt>
          <cx:pt idx="1570">274</cx:pt>
          <cx:pt idx="1571">188</cx:pt>
          <cx:pt idx="1572">211</cx:pt>
          <cx:pt idx="1573">121.5</cx:pt>
          <cx:pt idx="1574">139.5</cx:pt>
          <cx:pt idx="1575">236</cx:pt>
          <cx:pt idx="1576">161.5</cx:pt>
          <cx:pt idx="1577">321</cx:pt>
          <cx:pt idx="1578">189.5</cx:pt>
          <cx:pt idx="1579">189.5</cx:pt>
          <cx:pt idx="1580">204</cx:pt>
          <cx:pt idx="1581">126.5</cx:pt>
          <cx:pt idx="1582">178</cx:pt>
          <cx:pt idx="1583">165.5</cx:pt>
          <cx:pt idx="1584">121.5</cx:pt>
          <cx:pt idx="1585">335.5</cx:pt>
          <cx:pt idx="1586">289</cx:pt>
          <cx:pt idx="1587">145.5</cx:pt>
          <cx:pt idx="1588">215.5</cx:pt>
          <cx:pt idx="1589">216.5</cx:pt>
          <cx:pt idx="1590">228.5</cx:pt>
          <cx:pt idx="1591">276.5</cx:pt>
          <cx:pt idx="1592">219</cx:pt>
          <cx:pt idx="1593">242.5</cx:pt>
          <cx:pt idx="1594">260</cx:pt>
          <cx:pt idx="1595">260</cx:pt>
          <cx:pt idx="1596">167.5</cx:pt>
          <cx:pt idx="1597">303.5</cx:pt>
          <cx:pt idx="1598">244.5</cx:pt>
          <cx:pt idx="1599">249.5</cx:pt>
          <cx:pt idx="1600">169</cx:pt>
          <cx:pt idx="1601">102.5</cx:pt>
          <cx:pt idx="1602">174</cx:pt>
          <cx:pt idx="1603">403</cx:pt>
          <cx:pt idx="1604">155.5</cx:pt>
          <cx:pt idx="1605">140</cx:pt>
          <cx:pt idx="1606">148.5</cx:pt>
          <cx:pt idx="1607">242.5</cx:pt>
          <cx:pt idx="1608">141.5</cx:pt>
          <cx:pt idx="1609">129</cx:pt>
          <cx:pt idx="1610">170</cx:pt>
          <cx:pt idx="1611">124</cx:pt>
          <cx:pt idx="1612">212.5</cx:pt>
          <cx:pt idx="1613">346</cx:pt>
          <cx:pt idx="1614">162.5</cx:pt>
          <cx:pt idx="1615">167</cx:pt>
          <cx:pt idx="1616">208</cx:pt>
          <cx:pt idx="1617">438.5</cx:pt>
          <cx:pt idx="1618">378</cx:pt>
          <cx:pt idx="1619">175</cx:pt>
          <cx:pt idx="1620">211.5</cx:pt>
          <cx:pt idx="1621">186</cx:pt>
          <cx:pt idx="1622">178</cx:pt>
          <cx:pt idx="1623">174</cx:pt>
          <cx:pt idx="1624">251</cx:pt>
          <cx:pt idx="1625">233</cx:pt>
          <cx:pt idx="1626">210</cx:pt>
          <cx:pt idx="1627">302</cx:pt>
          <cx:pt idx="1628">313.5</cx:pt>
          <cx:pt idx="1629">285.5</cx:pt>
          <cx:pt idx="1630">144</cx:pt>
          <cx:pt idx="1631">741</cx:pt>
          <cx:pt idx="1632">413</cx:pt>
          <cx:pt idx="1633">390</cx:pt>
          <cx:pt idx="1634">103.5</cx:pt>
          <cx:pt idx="1635">419</cx:pt>
          <cx:pt idx="1636">176.5</cx:pt>
          <cx:pt idx="1637">252.5</cx:pt>
          <cx:pt idx="1638">289.5</cx:pt>
          <cx:pt idx="1639">246</cx:pt>
          <cx:pt idx="1640">196</cx:pt>
          <cx:pt idx="1641">180</cx:pt>
          <cx:pt idx="1642">180</cx:pt>
          <cx:pt idx="1643">87.5</cx:pt>
          <cx:pt idx="1644">264</cx:pt>
          <cx:pt idx="1645">148.5</cx:pt>
          <cx:pt idx="1646">250.5</cx:pt>
          <cx:pt idx="1647">220.5</cx:pt>
          <cx:pt idx="1648">148.5</cx:pt>
          <cx:pt idx="1649">127</cx:pt>
          <cx:pt idx="1650">177.5</cx:pt>
          <cx:pt idx="1651">138.5</cx:pt>
          <cx:pt idx="1652">179</cx:pt>
          <cx:pt idx="1653">127.5</cx:pt>
          <cx:pt idx="1654">164.5</cx:pt>
          <cx:pt idx="1655">162</cx:pt>
          <cx:pt idx="1656">108.5</cx:pt>
          <cx:pt idx="1657">206</cx:pt>
          <cx:pt idx="1658">173</cx:pt>
          <cx:pt idx="1659">85.5</cx:pt>
          <cx:pt idx="1660">169</cx:pt>
          <cx:pt idx="1661">278.5</cx:pt>
          <cx:pt idx="1662">313</cx:pt>
          <cx:pt idx="1663">58.5</cx:pt>
          <cx:pt idx="1664">164</cx:pt>
          <cx:pt idx="1665">216</cx:pt>
          <cx:pt idx="1666">257.5</cx:pt>
          <cx:pt idx="1667">123.5</cx:pt>
          <cx:pt idx="1668">175.5</cx:pt>
          <cx:pt idx="1669">442</cx:pt>
          <cx:pt idx="1670">269.5</cx:pt>
          <cx:pt idx="1671">127</cx:pt>
          <cx:pt idx="1672">164.5</cx:pt>
          <cx:pt idx="1673">256.5</cx:pt>
          <cx:pt idx="1674">144</cx:pt>
          <cx:pt idx="1675">342.5</cx:pt>
          <cx:pt idx="1676">123</cx:pt>
          <cx:pt idx="1677">72.5</cx:pt>
          <cx:pt idx="1678">150.5</cx:pt>
          <cx:pt idx="1679">325</cx:pt>
          <cx:pt idx="1680">212.5</cx:pt>
          <cx:pt idx="1681">245.5</cx:pt>
          <cx:pt idx="1682">269</cx:pt>
          <cx:pt idx="1683">128</cx:pt>
          <cx:pt idx="1684">154</cx:pt>
          <cx:pt idx="1685">260.5</cx:pt>
          <cx:pt idx="1686">173.5</cx:pt>
          <cx:pt idx="1687">185</cx:pt>
          <cx:pt idx="1688">211.5</cx:pt>
          <cx:pt idx="1689">98.5</cx:pt>
          <cx:pt idx="1690">93</cx:pt>
          <cx:pt idx="1691">358</cx:pt>
          <cx:pt idx="1692">144</cx:pt>
          <cx:pt idx="1693">321.5</cx:pt>
          <cx:pt idx="1694">301.5</cx:pt>
          <cx:pt idx="1695">220.5</cx:pt>
          <cx:pt idx="1696">167</cx:pt>
          <cx:pt idx="1697">78.5</cx:pt>
          <cx:pt idx="1698">209.5</cx:pt>
          <cx:pt idx="1699">199.5</cx:pt>
          <cx:pt idx="1700">162.5</cx:pt>
          <cx:pt idx="1701">202.5</cx:pt>
          <cx:pt idx="1702">237</cx:pt>
          <cx:pt idx="1703">123.5</cx:pt>
          <cx:pt idx="1704">152</cx:pt>
          <cx:pt idx="1705">172</cx:pt>
          <cx:pt idx="1706">168.5</cx:pt>
          <cx:pt idx="1707">116.5</cx:pt>
          <cx:pt idx="1708">164.5</cx:pt>
          <cx:pt idx="1709">288</cx:pt>
          <cx:pt idx="1710">118.5</cx:pt>
          <cx:pt idx="1711">134.5</cx:pt>
          <cx:pt idx="1712">362.5</cx:pt>
          <cx:pt idx="1713">130.5</cx:pt>
          <cx:pt idx="1714">60</cx:pt>
          <cx:pt idx="1715">562</cx:pt>
          <cx:pt idx="1716">209</cx:pt>
          <cx:pt idx="1717">163.5</cx:pt>
          <cx:pt idx="1718">92</cx:pt>
          <cx:pt idx="1719">170.5</cx:pt>
          <cx:pt idx="1720">178.5</cx:pt>
          <cx:pt idx="1721">189.5</cx:pt>
          <cx:pt idx="1722">173.5</cx:pt>
          <cx:pt idx="1723">84</cx:pt>
          <cx:pt idx="1724">78.5</cx:pt>
          <cx:pt idx="1725">565</cx:pt>
          <cx:pt idx="1726">95.5</cx:pt>
          <cx:pt idx="1727">126</cx:pt>
          <cx:pt idx="1728">210</cx:pt>
          <cx:pt idx="1729">119.5</cx:pt>
          <cx:pt idx="1730">171</cx:pt>
          <cx:pt idx="1731">75</cx:pt>
          <cx:pt idx="1732">135.5</cx:pt>
          <cx:pt idx="1733">135.5</cx:pt>
          <cx:pt idx="1734">247.5</cx:pt>
          <cx:pt idx="1735">232.5</cx:pt>
          <cx:pt idx="1736">292</cx:pt>
          <cx:pt idx="1737">312</cx:pt>
          <cx:pt idx="1738">297.5</cx:pt>
          <cx:pt idx="1739">131.5</cx:pt>
          <cx:pt idx="1740">173</cx:pt>
          <cx:pt idx="1741">257</cx:pt>
          <cx:pt idx="1742">66</cx:pt>
          <cx:pt idx="1743">260.5</cx:pt>
          <cx:pt idx="1744">231.5</cx:pt>
          <cx:pt idx="1745">277.5</cx:pt>
          <cx:pt idx="1746">264.5</cx:pt>
          <cx:pt idx="1747">242</cx:pt>
          <cx:pt idx="1748">146.5</cx:pt>
          <cx:pt idx="1749">157</cx:pt>
          <cx:pt idx="1750">296</cx:pt>
          <cx:pt idx="1751">212</cx:pt>
          <cx:pt idx="1752">225</cx:pt>
          <cx:pt idx="1753">149.5</cx:pt>
          <cx:pt idx="1754">193.5</cx:pt>
          <cx:pt idx="1755">174</cx:pt>
          <cx:pt idx="1756">121</cx:pt>
          <cx:pt idx="1757">137.5</cx:pt>
          <cx:pt idx="1758">184</cx:pt>
          <cx:pt idx="1759">159.5</cx:pt>
          <cx:pt idx="1760">151</cx:pt>
          <cx:pt idx="1761">342.5</cx:pt>
          <cx:pt idx="1762">129</cx:pt>
          <cx:pt idx="1763">507</cx:pt>
          <cx:pt idx="1764">230.5</cx:pt>
          <cx:pt idx="1765">192.5</cx:pt>
          <cx:pt idx="1766">236</cx:pt>
          <cx:pt idx="1767">192</cx:pt>
          <cx:pt idx="1768">214.5</cx:pt>
          <cx:pt idx="1769">110.5</cx:pt>
          <cx:pt idx="1770">136.5</cx:pt>
          <cx:pt idx="1771">220</cx:pt>
          <cx:pt idx="1772">132.5</cx:pt>
          <cx:pt idx="1773">218.5</cx:pt>
          <cx:pt idx="1774">486</cx:pt>
          <cx:pt idx="1775">403</cx:pt>
          <cx:pt idx="1776">200.5</cx:pt>
          <cx:pt idx="1777">280</cx:pt>
          <cx:pt idx="1778">282.5</cx:pt>
          <cx:pt idx="1779">218.5</cx:pt>
          <cx:pt idx="1780">349</cx:pt>
          <cx:pt idx="1781">87</cx:pt>
          <cx:pt idx="1782">152</cx:pt>
          <cx:pt idx="1783">315</cx:pt>
          <cx:pt idx="1784">135.5</cx:pt>
          <cx:pt idx="1785">151</cx:pt>
          <cx:pt idx="1786">283.5</cx:pt>
          <cx:pt idx="1787">184</cx:pt>
          <cx:pt idx="1788">177</cx:pt>
          <cx:pt idx="1789">258.5</cx:pt>
          <cx:pt idx="1790">138.5</cx:pt>
          <cx:pt idx="1791">129.5</cx:pt>
          <cx:pt idx="1792">224.5</cx:pt>
          <cx:pt idx="1793">144</cx:pt>
          <cx:pt idx="1794">195.5</cx:pt>
          <cx:pt idx="1795">217.5</cx:pt>
          <cx:pt idx="1796">196.5</cx:pt>
          <cx:pt idx="1797">244.5</cx:pt>
          <cx:pt idx="1798">249</cx:pt>
          <cx:pt idx="1799">282</cx:pt>
          <cx:pt idx="1800">337.5</cx:pt>
          <cx:pt idx="1801">313.5</cx:pt>
          <cx:pt idx="1802">135</cx:pt>
          <cx:pt idx="1803">232.5</cx:pt>
          <cx:pt idx="1804">134.5</cx:pt>
          <cx:pt idx="1805">152</cx:pt>
          <cx:pt idx="1806">124.5</cx:pt>
          <cx:pt idx="1807">327</cx:pt>
          <cx:pt idx="1808">227.5</cx:pt>
          <cx:pt idx="1809">217</cx:pt>
          <cx:pt idx="1810">187.5</cx:pt>
          <cx:pt idx="1811">281</cx:pt>
          <cx:pt idx="1812">196</cx:pt>
          <cx:pt idx="1813">78</cx:pt>
          <cx:pt idx="1814">147</cx:pt>
          <cx:pt idx="1815">303</cx:pt>
          <cx:pt idx="1816">149</cx:pt>
          <cx:pt idx="1817">372</cx:pt>
          <cx:pt idx="1818">73</cx:pt>
          <cx:pt idx="1819">250.5</cx:pt>
          <cx:pt idx="1820">259.5</cx:pt>
          <cx:pt idx="1821">172</cx:pt>
          <cx:pt idx="1822">174.5</cx:pt>
          <cx:pt idx="1823">174</cx:pt>
          <cx:pt idx="1824">185.5</cx:pt>
          <cx:pt idx="1825">230</cx:pt>
          <cx:pt idx="1826">185</cx:pt>
          <cx:pt idx="1827">182.5</cx:pt>
          <cx:pt idx="1828">236</cx:pt>
          <cx:pt idx="1829">202</cx:pt>
          <cx:pt idx="1830">150</cx:pt>
          <cx:pt idx="1831">211.5</cx:pt>
          <cx:pt idx="1832">271.5</cx:pt>
          <cx:pt idx="1833">116.5</cx:pt>
          <cx:pt idx="1834">147.5</cx:pt>
          <cx:pt idx="1835">395</cx:pt>
          <cx:pt idx="1836">127</cx:pt>
          <cx:pt idx="1837">209</cx:pt>
          <cx:pt idx="1838">71</cx:pt>
          <cx:pt idx="1839">134</cx:pt>
          <cx:pt idx="1840">170</cx:pt>
          <cx:pt idx="1841">151</cx:pt>
          <cx:pt idx="1842">254</cx:pt>
          <cx:pt idx="1843">130.5</cx:pt>
          <cx:pt idx="1844">212</cx:pt>
          <cx:pt idx="1845">164.5</cx:pt>
          <cx:pt idx="1846">133.5</cx:pt>
          <cx:pt idx="1847">221.5</cx:pt>
          <cx:pt idx="1848">114.5</cx:pt>
          <cx:pt idx="1849">264.5</cx:pt>
          <cx:pt idx="1850">261</cx:pt>
          <cx:pt idx="1851">103</cx:pt>
          <cx:pt idx="1852">103</cx:pt>
          <cx:pt idx="1853">150.5</cx:pt>
          <cx:pt idx="1854">212.5</cx:pt>
          <cx:pt idx="1855">172</cx:pt>
          <cx:pt idx="1856">268</cx:pt>
          <cx:pt idx="1857">219</cx:pt>
          <cx:pt idx="1858">323.5</cx:pt>
          <cx:pt idx="1859">133</cx:pt>
          <cx:pt idx="1860">146</cx:pt>
          <cx:pt idx="1861">165.5</cx:pt>
          <cx:pt idx="1862">137.5</cx:pt>
          <cx:pt idx="1863">146</cx:pt>
          <cx:pt idx="1864">280</cx:pt>
          <cx:pt idx="1865">247.5</cx:pt>
          <cx:pt idx="1866">175</cx:pt>
          <cx:pt idx="1867">256.5</cx:pt>
          <cx:pt idx="1868">201</cx:pt>
          <cx:pt idx="1869">114.5</cx:pt>
          <cx:pt idx="1870">377</cx:pt>
          <cx:pt idx="1871">166.5</cx:pt>
          <cx:pt idx="1872">216</cx:pt>
          <cx:pt idx="1873">239.5</cx:pt>
          <cx:pt idx="1874">184</cx:pt>
          <cx:pt idx="1875">139.5</cx:pt>
          <cx:pt idx="1876">152.5</cx:pt>
          <cx:pt idx="1877">81</cx:pt>
          <cx:pt idx="1878">185</cx:pt>
          <cx:pt idx="1879">169</cx:pt>
          <cx:pt idx="1880">172.5</cx:pt>
          <cx:pt idx="1881">290</cx:pt>
          <cx:pt idx="1882">143</cx:pt>
          <cx:pt idx="1883">272.5</cx:pt>
          <cx:pt idx="1884">129</cx:pt>
          <cx:pt idx="1885">242.5</cx:pt>
          <cx:pt idx="1886">110</cx:pt>
          <cx:pt idx="1887">182.5</cx:pt>
          <cx:pt idx="1888">211.5</cx:pt>
          <cx:pt idx="1889">167.5</cx:pt>
          <cx:pt idx="1890">97</cx:pt>
          <cx:pt idx="1891">139.5</cx:pt>
          <cx:pt idx="1892">183</cx:pt>
          <cx:pt idx="1893">270.5</cx:pt>
          <cx:pt idx="1894">159.5</cx:pt>
          <cx:pt idx="1895">168</cx:pt>
          <cx:pt idx="1896">176</cx:pt>
          <cx:pt idx="1897">219</cx:pt>
          <cx:pt idx="1898">198.5</cx:pt>
          <cx:pt idx="1899">133</cx:pt>
          <cx:pt idx="1900">271</cx:pt>
          <cx:pt idx="1901">254</cx:pt>
          <cx:pt idx="1902">124</cx:pt>
          <cx:pt idx="1903">139.5</cx:pt>
          <cx:pt idx="1904">93</cx:pt>
          <cx:pt idx="1905">147</cx:pt>
          <cx:pt idx="1906">195.5</cx:pt>
          <cx:pt idx="1907">206.5</cx:pt>
          <cx:pt idx="1908">228.5</cx:pt>
          <cx:pt idx="1909">151</cx:pt>
          <cx:pt idx="1910">86.5</cx:pt>
          <cx:pt idx="1911">163</cx:pt>
          <cx:pt idx="1912">145</cx:pt>
          <cx:pt idx="1913">124</cx:pt>
          <cx:pt idx="1914">170</cx:pt>
          <cx:pt idx="1915">133.5</cx:pt>
          <cx:pt idx="1916">247.5</cx:pt>
          <cx:pt idx="1917">102</cx:pt>
          <cx:pt idx="1918">270.5</cx:pt>
          <cx:pt idx="1919">113</cx:pt>
          <cx:pt idx="1920">140</cx:pt>
          <cx:pt idx="1921">356</cx:pt>
          <cx:pt idx="1922">105</cx:pt>
          <cx:pt idx="1923">165</cx:pt>
          <cx:pt idx="1924">143.5</cx:pt>
          <cx:pt idx="1925">123.5</cx:pt>
          <cx:pt idx="1926">179</cx:pt>
          <cx:pt idx="1927">238.5</cx:pt>
          <cx:pt idx="1928">77</cx:pt>
          <cx:pt idx="1929">162</cx:pt>
          <cx:pt idx="1930">116.5</cx:pt>
          <cx:pt idx="1931">203.5</cx:pt>
          <cx:pt idx="1932">159.5</cx:pt>
          <cx:pt idx="1933">208.5</cx:pt>
          <cx:pt idx="1934">196.5</cx:pt>
          <cx:pt idx="1935">315.5</cx:pt>
          <cx:pt idx="1936">138.5</cx:pt>
          <cx:pt idx="1937">221</cx:pt>
          <cx:pt idx="1938">288</cx:pt>
          <cx:pt idx="1939">186</cx:pt>
          <cx:pt idx="1940">80</cx:pt>
          <cx:pt idx="1941">154.5</cx:pt>
          <cx:pt idx="1942">162</cx:pt>
          <cx:pt idx="1943">29</cx:pt>
          <cx:pt idx="1944">256.5</cx:pt>
          <cx:pt idx="1945">98.5</cx:pt>
          <cx:pt idx="1946">176.5</cx:pt>
          <cx:pt idx="1947">114</cx:pt>
          <cx:pt idx="1948">203</cx:pt>
          <cx:pt idx="1949">207</cx:pt>
          <cx:pt idx="1950">199.5</cx:pt>
          <cx:pt idx="1951">186.5</cx:pt>
          <cx:pt idx="1952">199</cx:pt>
          <cx:pt idx="1953">201</cx:pt>
          <cx:pt idx="1954">308.5</cx:pt>
          <cx:pt idx="1955">77</cx:pt>
          <cx:pt idx="1956">215.5</cx:pt>
          <cx:pt idx="1957">185.5</cx:pt>
          <cx:pt idx="1958">109.5</cx:pt>
          <cx:pt idx="1959">127</cx:pt>
          <cx:pt idx="1960">190.5</cx:pt>
          <cx:pt idx="1961">224</cx:pt>
          <cx:pt idx="1962">208.5</cx:pt>
          <cx:pt idx="1963">151.5</cx:pt>
          <cx:pt idx="1964">93</cx:pt>
          <cx:pt idx="1965">167</cx:pt>
          <cx:pt idx="1966">160</cx:pt>
          <cx:pt idx="1967">160</cx:pt>
          <cx:pt idx="1968">132.5</cx:pt>
          <cx:pt idx="1969">151</cx:pt>
          <cx:pt idx="1970">230.5</cx:pt>
          <cx:pt idx="1971">189.5</cx:pt>
          <cx:pt idx="1972">139.5</cx:pt>
          <cx:pt idx="1973">102</cx:pt>
          <cx:pt idx="1974">130</cx:pt>
          <cx:pt idx="1975">140.5</cx:pt>
          <cx:pt idx="1976">186</cx:pt>
          <cx:pt idx="1977">186</cx:pt>
          <cx:pt idx="1978">163</cx:pt>
          <cx:pt idx="1979">210.5</cx:pt>
          <cx:pt idx="1980">118</cx:pt>
          <cx:pt idx="1981">263.5</cx:pt>
          <cx:pt idx="1982">166.5</cx:pt>
          <cx:pt idx="1983">118.5</cx:pt>
          <cx:pt idx="1984">211.5</cx:pt>
          <cx:pt idx="1985">115</cx:pt>
          <cx:pt idx="1986">246.5</cx:pt>
          <cx:pt idx="1987">193</cx:pt>
          <cx:pt idx="1988">242.5</cx:pt>
          <cx:pt idx="1989">222.5</cx:pt>
          <cx:pt idx="1990">222.5</cx:pt>
          <cx:pt idx="1991">103.5</cx:pt>
          <cx:pt idx="1992">96</cx:pt>
          <cx:pt idx="1993">184.5</cx:pt>
          <cx:pt idx="1994">112</cx:pt>
          <cx:pt idx="1995">275.5</cx:pt>
          <cx:pt idx="1996">164</cx:pt>
          <cx:pt idx="1997">213</cx:pt>
          <cx:pt idx="1998">271</cx:pt>
          <cx:pt idx="1999">229.5</cx:pt>
          <cx:pt idx="2000">125.5</cx:pt>
          <cx:pt idx="2001">135.5</cx:pt>
          <cx:pt idx="2002">178</cx:pt>
          <cx:pt idx="2003">273.5</cx:pt>
          <cx:pt idx="2004">273.5</cx:pt>
          <cx:pt idx="2005">158.5</cx:pt>
          <cx:pt idx="2006">163</cx:pt>
          <cx:pt idx="2007">124.5</cx:pt>
          <cx:pt idx="2008">215</cx:pt>
          <cx:pt idx="2009">205.5</cx:pt>
          <cx:pt idx="2010">108.5</cx:pt>
          <cx:pt idx="2011">155.5</cx:pt>
          <cx:pt idx="2012">116</cx:pt>
          <cx:pt idx="2013">112.5</cx:pt>
          <cx:pt idx="2014">150.5</cx:pt>
          <cx:pt idx="2015">251</cx:pt>
          <cx:pt idx="2016">193.5</cx:pt>
          <cx:pt idx="2017">102.5</cx:pt>
          <cx:pt idx="2018">170</cx:pt>
          <cx:pt idx="2019">166</cx:pt>
          <cx:pt idx="2020">250</cx:pt>
          <cx:pt idx="2021">194.5</cx:pt>
          <cx:pt idx="2022">140.5</cx:pt>
          <cx:pt idx="2023">158</cx:pt>
          <cx:pt idx="2024">229.5</cx:pt>
          <cx:pt idx="2025">168</cx:pt>
          <cx:pt idx="2026">265</cx:pt>
          <cx:pt idx="2027">66.5</cx:pt>
          <cx:pt idx="2028">93</cx:pt>
          <cx:pt idx="2029">177</cx:pt>
          <cx:pt idx="2030">107</cx:pt>
          <cx:pt idx="2031">266</cx:pt>
          <cx:pt idx="2032">90</cx:pt>
          <cx:pt idx="2033">129</cx:pt>
          <cx:pt idx="2034">183.5</cx:pt>
          <cx:pt idx="2035">183.5</cx:pt>
          <cx:pt idx="2036">266.5</cx:pt>
          <cx:pt idx="2037">204</cx:pt>
          <cx:pt idx="2038">183.5</cx:pt>
          <cx:pt idx="2039">96.5</cx:pt>
          <cx:pt idx="2040">341.5</cx:pt>
          <cx:pt idx="2041">196</cx:pt>
          <cx:pt idx="2042">125</cx:pt>
          <cx:pt idx="2043">238.5</cx:pt>
          <cx:pt idx="2044">241.5</cx:pt>
          <cx:pt idx="2045">252</cx:pt>
          <cx:pt idx="2046">198</cx:pt>
          <cx:pt idx="2047">303.5</cx:pt>
          <cx:pt idx="2048">144</cx:pt>
          <cx:pt idx="2049">137</cx:pt>
          <cx:pt idx="2050">179</cx:pt>
          <cx:pt idx="2051">105</cx:pt>
          <cx:pt idx="2052">155.5</cx:pt>
          <cx:pt idx="2053">203.5</cx:pt>
          <cx:pt idx="2054">223</cx:pt>
          <cx:pt idx="2055">178.5</cx:pt>
          <cx:pt idx="2056">202.5</cx:pt>
          <cx:pt idx="2057">140.5</cx:pt>
          <cx:pt idx="2058">152.5</cx:pt>
          <cx:pt idx="2059">34</cx:pt>
          <cx:pt idx="2060">138.5</cx:pt>
          <cx:pt idx="2061">88.5</cx:pt>
          <cx:pt idx="2062">284</cx:pt>
          <cx:pt idx="2063">289.5</cx:pt>
          <cx:pt idx="2064">162.5</cx:pt>
          <cx:pt idx="2065">220</cx:pt>
          <cx:pt idx="2066">154.5</cx:pt>
          <cx:pt idx="2067">188.5</cx:pt>
          <cx:pt idx="2068">166</cx:pt>
          <cx:pt idx="2069">111</cx:pt>
          <cx:pt idx="2070">161</cx:pt>
          <cx:pt idx="2071">164</cx:pt>
          <cx:pt idx="2072">123.5</cx:pt>
          <cx:pt idx="2073">176.5</cx:pt>
          <cx:pt idx="2074">47</cx:pt>
          <cx:pt idx="2075">97.5</cx:pt>
          <cx:pt idx="2076">416</cx:pt>
          <cx:pt idx="2077">116.5</cx:pt>
          <cx:pt idx="2078">156.5</cx:pt>
          <cx:pt idx="2079">109.5</cx:pt>
          <cx:pt idx="2080">304</cx:pt>
          <cx:pt idx="2081">149.5</cx:pt>
          <cx:pt idx="2082">236</cx:pt>
          <cx:pt idx="2083">195.5</cx:pt>
          <cx:pt idx="2084">163</cx:pt>
          <cx:pt idx="2085">154</cx:pt>
          <cx:pt idx="2086">219</cx:pt>
          <cx:pt idx="2087">219</cx:pt>
          <cx:pt idx="2088">98</cx:pt>
          <cx:pt idx="2089">232.5</cx:pt>
          <cx:pt idx="2090">140.5</cx:pt>
          <cx:pt idx="2091">187</cx:pt>
          <cx:pt idx="2092">154.5</cx:pt>
          <cx:pt idx="2093">180</cx:pt>
          <cx:pt idx="2094">138</cx:pt>
          <cx:pt idx="2095">200</cx:pt>
          <cx:pt idx="2096">200</cx:pt>
          <cx:pt idx="2097">92</cx:pt>
          <cx:pt idx="2098">144.5</cx:pt>
          <cx:pt idx="2099">87.5</cx:pt>
          <cx:pt idx="2100">308</cx:pt>
          <cx:pt idx="2101">142</cx:pt>
          <cx:pt idx="2102">108.5</cx:pt>
          <cx:pt idx="2103">131</cx:pt>
          <cx:pt idx="2104">156</cx:pt>
          <cx:pt idx="2105">80.5</cx:pt>
          <cx:pt idx="2106">259</cx:pt>
          <cx:pt idx="2107">102.5</cx:pt>
          <cx:pt idx="2108">193.5</cx:pt>
          <cx:pt idx="2109">196</cx:pt>
          <cx:pt idx="2110">207</cx:pt>
          <cx:pt idx="2111">258.5</cx:pt>
          <cx:pt idx="2112">68</cx:pt>
          <cx:pt idx="2113">340.5</cx:pt>
          <cx:pt idx="2114">85</cx:pt>
          <cx:pt idx="2115">208</cx:pt>
          <cx:pt idx="2116">239.5</cx:pt>
          <cx:pt idx="2117">243.5</cx:pt>
          <cx:pt idx="2118">153.5</cx:pt>
          <cx:pt idx="2119">98.5</cx:pt>
          <cx:pt idx="2120">168</cx:pt>
          <cx:pt idx="2121">575.5</cx:pt>
          <cx:pt idx="2122">204</cx:pt>
          <cx:pt idx="2123">204</cx:pt>
          <cx:pt idx="2124">187</cx:pt>
          <cx:pt idx="2125">159.5</cx:pt>
          <cx:pt idx="2126">288</cx:pt>
          <cx:pt idx="2127">143.5</cx:pt>
          <cx:pt idx="2128">197.5</cx:pt>
          <cx:pt idx="2129">450</cx:pt>
          <cx:pt idx="2130">141.5</cx:pt>
          <cx:pt idx="2131">123</cx:pt>
          <cx:pt idx="2132">274.5</cx:pt>
          <cx:pt idx="2133">216.5</cx:pt>
          <cx:pt idx="2134">305.5</cx:pt>
          <cx:pt idx="2135">202</cx:pt>
          <cx:pt idx="2136">105.5</cx:pt>
          <cx:pt idx="2137">189</cx:pt>
          <cx:pt idx="2138">80.5</cx:pt>
          <cx:pt idx="2139">157.5</cx:pt>
          <cx:pt idx="2140">113.5</cx:pt>
          <cx:pt idx="2141">114</cx:pt>
          <cx:pt idx="2142">132</cx:pt>
          <cx:pt idx="2143">262.5</cx:pt>
          <cx:pt idx="2144">164</cx:pt>
          <cx:pt idx="2145">220</cx:pt>
          <cx:pt idx="2146">281</cx:pt>
          <cx:pt idx="2147">170.5</cx:pt>
          <cx:pt idx="2148">148.5</cx:pt>
          <cx:pt idx="2149">167.5</cx:pt>
          <cx:pt idx="2150">102</cx:pt>
          <cx:pt idx="2151">306</cx:pt>
          <cx:pt idx="2152">274</cx:pt>
          <cx:pt idx="2153">158.5</cx:pt>
          <cx:pt idx="2154">122.5</cx:pt>
          <cx:pt idx="2155">149.5</cx:pt>
          <cx:pt idx="2156">196</cx:pt>
          <cx:pt idx="2157">178.5</cx:pt>
          <cx:pt idx="2158">212.5</cx:pt>
          <cx:pt idx="2159">151.5</cx:pt>
          <cx:pt idx="2160">164</cx:pt>
          <cx:pt idx="2161">150</cx:pt>
          <cx:pt idx="2162">180.5</cx:pt>
          <cx:pt idx="2163">166</cx:pt>
          <cx:pt idx="2164">71</cx:pt>
          <cx:pt idx="2165">120.5</cx:pt>
          <cx:pt idx="2166">133</cx:pt>
          <cx:pt idx="2167">222.5</cx:pt>
          <cx:pt idx="2168">140.5</cx:pt>
          <cx:pt idx="2169">86</cx:pt>
          <cx:pt idx="2170">282</cx:pt>
          <cx:pt idx="2171">221</cx:pt>
          <cx:pt idx="2172">221</cx:pt>
          <cx:pt idx="2173">177</cx:pt>
          <cx:pt idx="2174">49</cx:pt>
          <cx:pt idx="2175">358</cx:pt>
          <cx:pt idx="2176">155</cx:pt>
          <cx:pt idx="2177">155</cx:pt>
          <cx:pt idx="2178">203</cx:pt>
          <cx:pt idx="2179">212</cx:pt>
          <cx:pt idx="2180">318</cx:pt>
          <cx:pt idx="2181">211</cx:pt>
          <cx:pt idx="2182">158.5</cx:pt>
          <cx:pt idx="2183">227</cx:pt>
          <cx:pt idx="2184">109</cx:pt>
          <cx:pt idx="2185">62</cx:pt>
          <cx:pt idx="2186">132.5</cx:pt>
          <cx:pt idx="2187">88</cx:pt>
          <cx:pt idx="2188">115.5</cx:pt>
          <cx:pt idx="2189">132.5</cx:pt>
          <cx:pt idx="2190">136</cx:pt>
          <cx:pt idx="2191">290.5</cx:pt>
          <cx:pt idx="2192">91</cx:pt>
          <cx:pt idx="2193">194</cx:pt>
          <cx:pt idx="2194">205</cx:pt>
          <cx:pt idx="2195">229</cx:pt>
          <cx:pt idx="2196">154.5</cx:pt>
          <cx:pt idx="2197">439</cx:pt>
          <cx:pt idx="2198">234</cx:pt>
          <cx:pt idx="2199">77.5</cx:pt>
          <cx:pt idx="2200">133</cx:pt>
          <cx:pt idx="2201">207.5</cx:pt>
          <cx:pt idx="2202">69.5</cx:pt>
          <cx:pt idx="2203">170.5</cx:pt>
          <cx:pt idx="2204">145</cx:pt>
          <cx:pt idx="2205">122.5</cx:pt>
          <cx:pt idx="2206">193</cx:pt>
          <cx:pt idx="2207">145</cx:pt>
          <cx:pt idx="2208">254</cx:pt>
          <cx:pt idx="2209">122.5</cx:pt>
          <cx:pt idx="2210">132</cx:pt>
          <cx:pt idx="2211">176.5</cx:pt>
          <cx:pt idx="2212">109.5</cx:pt>
          <cx:pt idx="2213">163</cx:pt>
          <cx:pt idx="2214">178.5</cx:pt>
          <cx:pt idx="2215">190</cx:pt>
          <cx:pt idx="2216">232.5</cx:pt>
          <cx:pt idx="2217">256</cx:pt>
          <cx:pt idx="2218">202.5</cx:pt>
          <cx:pt idx="2219">60.5</cx:pt>
          <cx:pt idx="2220">290.5</cx:pt>
          <cx:pt idx="2221">161.5</cx:pt>
          <cx:pt idx="2222">76.5</cx:pt>
          <cx:pt idx="2223">182.5</cx:pt>
          <cx:pt idx="2224">188.5</cx:pt>
          <cx:pt idx="2225">61</cx:pt>
          <cx:pt idx="2226">118</cx:pt>
          <cx:pt idx="2227">162.5</cx:pt>
          <cx:pt idx="2228">334.5</cx:pt>
          <cx:pt idx="2229">45.5</cx:pt>
          <cx:pt idx="2230">149</cx:pt>
          <cx:pt idx="2231">251</cx:pt>
          <cx:pt idx="2232">120.5</cx:pt>
          <cx:pt idx="2233">123</cx:pt>
          <cx:pt idx="2234">218.5</cx:pt>
          <cx:pt idx="2235">184</cx:pt>
          <cx:pt idx="2236">139.5</cx:pt>
          <cx:pt idx="2237">103</cx:pt>
          <cx:pt idx="2238">142.5</cx:pt>
          <cx:pt idx="2239">108</cx:pt>
          <cx:pt idx="2240">90</cx:pt>
          <cx:pt idx="2241">31.5</cx:pt>
          <cx:pt idx="2242">92</cx:pt>
          <cx:pt idx="2243">132.5</cx:pt>
          <cx:pt idx="2244">169.5</cx:pt>
          <cx:pt idx="2245">120.5</cx:pt>
          <cx:pt idx="2246">212</cx:pt>
          <cx:pt idx="2247">209</cx:pt>
          <cx:pt idx="2248">79.5</cx:pt>
          <cx:pt idx="2249">75</cx:pt>
          <cx:pt idx="2250">279.5</cx:pt>
          <cx:pt idx="2251">175</cx:pt>
          <cx:pt idx="2252">150.5</cx:pt>
          <cx:pt idx="2253">70</cx:pt>
          <cx:pt idx="2254">209</cx:pt>
          <cx:pt idx="2255">142.5</cx:pt>
          <cx:pt idx="2256">231.5</cx:pt>
          <cx:pt idx="2257">355.5</cx:pt>
          <cx:pt idx="2258">157.5</cx:pt>
          <cx:pt idx="2259">199.5</cx:pt>
          <cx:pt idx="2260">103</cx:pt>
          <cx:pt idx="2261">70.5</cx:pt>
          <cx:pt idx="2262">166</cx:pt>
          <cx:pt idx="2263">165.5</cx:pt>
          <cx:pt idx="2264">94.5</cx:pt>
          <cx:pt idx="2265">78.5</cx:pt>
          <cx:pt idx="2266">181</cx:pt>
          <cx:pt idx="2267">282.5</cx:pt>
          <cx:pt idx="2268">123</cx:pt>
          <cx:pt idx="2269">157</cx:pt>
          <cx:pt idx="2270">146</cx:pt>
          <cx:pt idx="2271">86.5</cx:pt>
          <cx:pt idx="2272">144</cx:pt>
          <cx:pt idx="2273">249.5</cx:pt>
          <cx:pt idx="2274">191</cx:pt>
          <cx:pt idx="2275">123.5</cx:pt>
          <cx:pt idx="2276">228</cx:pt>
          <cx:pt idx="2277">214</cx:pt>
          <cx:pt idx="2278">157</cx:pt>
          <cx:pt idx="2279">155</cx:pt>
          <cx:pt idx="2280">117.5</cx:pt>
          <cx:pt idx="2281">185</cx:pt>
          <cx:pt idx="2282">112</cx:pt>
          <cx:pt idx="2283">164.5</cx:pt>
          <cx:pt idx="2284">134</cx:pt>
          <cx:pt idx="2285">92.5</cx:pt>
          <cx:pt idx="2286">167</cx:pt>
          <cx:pt idx="2287">89.5</cx:pt>
          <cx:pt idx="2288">288.5</cx:pt>
          <cx:pt idx="2289">268.5</cx:pt>
          <cx:pt idx="2290">172.5</cx:pt>
          <cx:pt idx="2291">182</cx:pt>
          <cx:pt idx="2292">127.5</cx:pt>
          <cx:pt idx="2293">136.5</cx:pt>
          <cx:pt idx="2294">188</cx:pt>
          <cx:pt idx="2295">136.5</cx:pt>
          <cx:pt idx="2296">147</cx:pt>
          <cx:pt idx="2297">84.5</cx:pt>
          <cx:pt idx="2298">170</cx:pt>
          <cx:pt idx="2299">116.5</cx:pt>
          <cx:pt idx="2300">110.5</cx:pt>
          <cx:pt idx="2301">223</cx:pt>
          <cx:pt idx="2302">310</cx:pt>
          <cx:pt idx="2303">118</cx:pt>
          <cx:pt idx="2304">155</cx:pt>
          <cx:pt idx="2305">149</cx:pt>
          <cx:pt idx="2306">69.5</cx:pt>
          <cx:pt idx="2307">98</cx:pt>
          <cx:pt idx="2308">111.5</cx:pt>
          <cx:pt idx="2309">212</cx:pt>
          <cx:pt idx="2310">112.5</cx:pt>
          <cx:pt idx="2311">101</cx:pt>
          <cx:pt idx="2312">227.5</cx:pt>
          <cx:pt idx="2313">85</cx:pt>
          <cx:pt idx="2314">118.5</cx:pt>
          <cx:pt idx="2315">140</cx:pt>
          <cx:pt idx="2316">203</cx:pt>
          <cx:pt idx="2317">178</cx:pt>
          <cx:pt idx="2318">206</cx:pt>
          <cx:pt idx="2319">247.5</cx:pt>
          <cx:pt idx="2320">123</cx:pt>
          <cx:pt idx="2321">344.5</cx:pt>
          <cx:pt idx="2322">148</cx:pt>
          <cx:pt idx="2323">185.5</cx:pt>
          <cx:pt idx="2324">267.5</cx:pt>
          <cx:pt idx="2325">170.5</cx:pt>
          <cx:pt idx="2326">121</cx:pt>
          <cx:pt idx="2327">163</cx:pt>
          <cx:pt idx="2328">163</cx:pt>
          <cx:pt idx="2329">132</cx:pt>
          <cx:pt idx="2330">85</cx:pt>
          <cx:pt idx="2331">175</cx:pt>
          <cx:pt idx="2332">111</cx:pt>
          <cx:pt idx="2333">128.5</cx:pt>
          <cx:pt idx="2334">175</cx:pt>
          <cx:pt idx="2335">176.5</cx:pt>
          <cx:pt idx="2336">182.5</cx:pt>
          <cx:pt idx="2337">116</cx:pt>
          <cx:pt idx="2338">143.5</cx:pt>
          <cx:pt idx="2339">149</cx:pt>
          <cx:pt idx="2340">50</cx:pt>
          <cx:pt idx="2341">121.5</cx:pt>
          <cx:pt idx="2342">179.5</cx:pt>
          <cx:pt idx="2343">190</cx:pt>
          <cx:pt idx="2344">135.5</cx:pt>
          <cx:pt idx="2345">109.5</cx:pt>
          <cx:pt idx="2346">117.5</cx:pt>
          <cx:pt idx="2347">69</cx:pt>
          <cx:pt idx="2348">184.5</cx:pt>
          <cx:pt idx="2349">205.5</cx:pt>
          <cx:pt idx="2350">160</cx:pt>
          <cx:pt idx="2351">55.5</cx:pt>
          <cx:pt idx="2352">167.5</cx:pt>
          <cx:pt idx="2353">124</cx:pt>
          <cx:pt idx="2354">167.5</cx:pt>
          <cx:pt idx="2355">110.5</cx:pt>
          <cx:pt idx="2356">344.5</cx:pt>
          <cx:pt idx="2357">117.5</cx:pt>
          <cx:pt idx="2358">131</cx:pt>
          <cx:pt idx="2359">135</cx:pt>
          <cx:pt idx="2360">145.5</cx:pt>
          <cx:pt idx="2361">179.5</cx:pt>
          <cx:pt idx="2362">118</cx:pt>
          <cx:pt idx="2363">110</cx:pt>
          <cx:pt idx="2364">51</cx:pt>
          <cx:pt idx="2365">119.5</cx:pt>
          <cx:pt idx="2366">144.5</cx:pt>
          <cx:pt idx="2367">150.5</cx:pt>
          <cx:pt idx="2368">115</cx:pt>
          <cx:pt idx="2369">107</cx:pt>
          <cx:pt idx="2370">73.5</cx:pt>
          <cx:pt idx="2371">303.5</cx:pt>
          <cx:pt idx="2372">155</cx:pt>
          <cx:pt idx="2373">154</cx:pt>
          <cx:pt idx="2374">171</cx:pt>
          <cx:pt idx="2375">164</cx:pt>
          <cx:pt idx="2376">197</cx:pt>
          <cx:pt idx="2377">84</cx:pt>
          <cx:pt idx="2378">83.5</cx:pt>
          <cx:pt idx="2379">147</cx:pt>
          <cx:pt idx="2380">187.5</cx:pt>
          <cx:pt idx="2381">180</cx:pt>
          <cx:pt idx="2382">135.5</cx:pt>
          <cx:pt idx="2383">153.5</cx:pt>
          <cx:pt idx="2384">102.5</cx:pt>
          <cx:pt idx="2385">118</cx:pt>
          <cx:pt idx="2386">234</cx:pt>
          <cx:pt idx="2387">162</cx:pt>
          <cx:pt idx="2388">145</cx:pt>
          <cx:pt idx="2389">112.5</cx:pt>
          <cx:pt idx="2390">209.5</cx:pt>
          <cx:pt idx="2391">87</cx:pt>
          <cx:pt idx="2392">193</cx:pt>
          <cx:pt idx="2393">113.5</cx:pt>
          <cx:pt idx="2394">219.5</cx:pt>
          <cx:pt idx="2395">112</cx:pt>
          <cx:pt idx="2396">122</cx:pt>
          <cx:pt idx="2397">160</cx:pt>
          <cx:pt idx="2398">197</cx:pt>
          <cx:pt idx="2399">236</cx:pt>
          <cx:pt idx="2400">169</cx:pt>
          <cx:pt idx="2401">257.5</cx:pt>
          <cx:pt idx="2402">154</cx:pt>
          <cx:pt idx="2403">99.5</cx:pt>
          <cx:pt idx="2404">81.5</cx:pt>
          <cx:pt idx="2405">231.5</cx:pt>
          <cx:pt idx="2406">137.5</cx:pt>
          <cx:pt idx="2407">105</cx:pt>
          <cx:pt idx="2408">171.5</cx:pt>
          <cx:pt idx="2409">118</cx:pt>
          <cx:pt idx="2410">166</cx:pt>
          <cx:pt idx="2411">176</cx:pt>
          <cx:pt idx="2412">131.5</cx:pt>
          <cx:pt idx="2413">307</cx:pt>
          <cx:pt idx="2414">154.5</cx:pt>
          <cx:pt idx="2415">257.5</cx:pt>
          <cx:pt idx="2416">200</cx:pt>
          <cx:pt idx="2417">178.5</cx:pt>
          <cx:pt idx="2418">163.5</cx:pt>
          <cx:pt idx="2419">108</cx:pt>
          <cx:pt idx="2420">113.5</cx:pt>
          <cx:pt idx="2421">125</cx:pt>
          <cx:pt idx="2422">201.5</cx:pt>
          <cx:pt idx="2423">183</cx:pt>
          <cx:pt idx="2424">121.5</cx:pt>
          <cx:pt idx="2425">172</cx:pt>
          <cx:pt idx="2426">106</cx:pt>
          <cx:pt idx="2427">98</cx:pt>
          <cx:pt idx="2428">228</cx:pt>
          <cx:pt idx="2429">77.5</cx:pt>
          <cx:pt idx="2430">163</cx:pt>
          <cx:pt idx="2431">215.5</cx:pt>
          <cx:pt idx="2432">209.5</cx:pt>
          <cx:pt idx="2433">185</cx:pt>
          <cx:pt idx="2434">97</cx:pt>
          <cx:pt idx="2435">97</cx:pt>
          <cx:pt idx="2436">104.5</cx:pt>
          <cx:pt idx="2437">144.5</cx:pt>
          <cx:pt idx="2438">178.5</cx:pt>
          <cx:pt idx="2439">87.5</cx:pt>
          <cx:pt idx="2440">77</cx:pt>
          <cx:pt idx="2441">223.5</cx:pt>
          <cx:pt idx="2442">84</cx:pt>
          <cx:pt idx="2443">103.5</cx:pt>
          <cx:pt idx="2444">174.5</cx:pt>
          <cx:pt idx="2445">189.5</cx:pt>
          <cx:pt idx="2446">115</cx:pt>
          <cx:pt idx="2447">71.5</cx:pt>
          <cx:pt idx="2448">108</cx:pt>
          <cx:pt idx="2449">102</cx:pt>
          <cx:pt idx="2450">139</cx:pt>
          <cx:pt idx="2451">130</cx:pt>
          <cx:pt idx="2452">157.5</cx:pt>
          <cx:pt idx="2453">264</cx:pt>
          <cx:pt idx="2454">259</cx:pt>
          <cx:pt idx="2455">51.5</cx:pt>
          <cx:pt idx="2456">144</cx:pt>
          <cx:pt idx="2457">74.5</cx:pt>
          <cx:pt idx="2458">154.5</cx:pt>
          <cx:pt idx="2459">135</cx:pt>
          <cx:pt idx="2460">78</cx:pt>
          <cx:pt idx="2461">127</cx:pt>
          <cx:pt idx="2462">88</cx:pt>
          <cx:pt idx="2463">246</cx:pt>
          <cx:pt idx="2464">69</cx:pt>
          <cx:pt idx="2465">65.5</cx:pt>
          <cx:pt idx="2466">76.5</cx:pt>
          <cx:pt idx="2467">121</cx:pt>
          <cx:pt idx="2468">202.5</cx:pt>
          <cx:pt idx="2469">140</cx:pt>
          <cx:pt idx="2470">132</cx:pt>
          <cx:pt idx="2471">164.5</cx:pt>
          <cx:pt idx="2472">135</cx:pt>
          <cx:pt idx="2473">126.5</cx:pt>
          <cx:pt idx="2474">187</cx:pt>
          <cx:pt idx="2475">84</cx:pt>
          <cx:pt idx="2476">308.5</cx:pt>
          <cx:pt idx="2477">164</cx:pt>
          <cx:pt idx="2478">154</cx:pt>
          <cx:pt idx="2479">159.5</cx:pt>
          <cx:pt idx="2480">223.5</cx:pt>
          <cx:pt idx="2481">208.5</cx:pt>
          <cx:pt idx="2482">104</cx:pt>
          <cx:pt idx="2483">56</cx:pt>
          <cx:pt idx="2484">186</cx:pt>
          <cx:pt idx="2485">124.5</cx:pt>
          <cx:pt idx="2486">237.5</cx:pt>
          <cx:pt idx="2487">181</cx:pt>
          <cx:pt idx="2488">116</cx:pt>
          <cx:pt idx="2489">88.5</cx:pt>
          <cx:pt idx="2490">125</cx:pt>
          <cx:pt idx="2491">125</cx:pt>
          <cx:pt idx="2492">201</cx:pt>
          <cx:pt idx="2493">347</cx:pt>
          <cx:pt idx="2494">190.5</cx:pt>
          <cx:pt idx="2495">118.5</cx:pt>
          <cx:pt idx="2496">115.5</cx:pt>
          <cx:pt idx="2497">140</cx:pt>
          <cx:pt idx="2498">163.5</cx:pt>
          <cx:pt idx="2499">139</cx:pt>
          <cx:pt idx="2500">200.5</cx:pt>
          <cx:pt idx="2501">167</cx:pt>
          <cx:pt idx="2502">147</cx:pt>
          <cx:pt idx="2503">91.5</cx:pt>
          <cx:pt idx="2504">181</cx:pt>
          <cx:pt idx="2505">97.5</cx:pt>
          <cx:pt idx="2506">93.5</cx:pt>
          <cx:pt idx="2507">101.5</cx:pt>
          <cx:pt idx="2508">160</cx:pt>
          <cx:pt idx="2509">124.5</cx:pt>
          <cx:pt idx="2510">158</cx:pt>
          <cx:pt idx="2511">101</cx:pt>
          <cx:pt idx="2512">144</cx:pt>
          <cx:pt idx="2513">173.5</cx:pt>
          <cx:pt idx="2514">181.5</cx:pt>
          <cx:pt idx="2515">152.5</cx:pt>
          <cx:pt idx="2516">88</cx:pt>
          <cx:pt idx="2517">72</cx:pt>
          <cx:pt idx="2518">77.5</cx:pt>
          <cx:pt idx="2519">122</cx:pt>
          <cx:pt idx="2520">153</cx:pt>
          <cx:pt idx="2521">203</cx:pt>
          <cx:pt idx="2522">104</cx:pt>
          <cx:pt idx="2523">169.5</cx:pt>
          <cx:pt idx="2524">119</cx:pt>
          <cx:pt idx="2525">157</cx:pt>
          <cx:pt idx="2526">157.5</cx:pt>
          <cx:pt idx="2527">222</cx:pt>
          <cx:pt idx="2528">69.5</cx:pt>
          <cx:pt idx="2529">181</cx:pt>
          <cx:pt idx="2530">243.5</cx:pt>
          <cx:pt idx="2531">183</cx:pt>
          <cx:pt idx="2532">193</cx:pt>
          <cx:pt idx="2533">125</cx:pt>
          <cx:pt idx="2534">205</cx:pt>
          <cx:pt idx="2535">111</cx:pt>
          <cx:pt idx="2536">199</cx:pt>
          <cx:pt idx="2537">269.5</cx:pt>
          <cx:pt idx="2538">92</cx:pt>
          <cx:pt idx="2539">140</cx:pt>
          <cx:pt idx="2540">166</cx:pt>
          <cx:pt idx="2541">70</cx:pt>
          <cx:pt idx="2542">133.5</cx:pt>
          <cx:pt idx="2543">165</cx:pt>
          <cx:pt idx="2544">159</cx:pt>
          <cx:pt idx="2545">382.5</cx:pt>
          <cx:pt idx="2546">102.5</cx:pt>
          <cx:pt idx="2547">93</cx:pt>
          <cx:pt idx="2548">147.5</cx:pt>
          <cx:pt idx="2549">170.5</cx:pt>
          <cx:pt idx="2550">195.5</cx:pt>
          <cx:pt idx="2551">134.5</cx:pt>
          <cx:pt idx="2552">91.5</cx:pt>
          <cx:pt idx="2553">129.5</cx:pt>
          <cx:pt idx="2554">158</cx:pt>
          <cx:pt idx="2555">165</cx:pt>
          <cx:pt idx="2556">141.5</cx:pt>
          <cx:pt idx="2557">97.5</cx:pt>
          <cx:pt idx="2558">189.5</cx:pt>
          <cx:pt idx="2559">124</cx:pt>
          <cx:pt idx="2560">140</cx:pt>
          <cx:pt idx="2561">133</cx:pt>
          <cx:pt idx="2562">80.5</cx:pt>
          <cx:pt idx="2563">140</cx:pt>
          <cx:pt idx="2564">126</cx:pt>
          <cx:pt idx="2565">116.5</cx:pt>
          <cx:pt idx="2566">169.5</cx:pt>
          <cx:pt idx="2567">108.5</cx:pt>
          <cx:pt idx="2568">200</cx:pt>
          <cx:pt idx="2569">113</cx:pt>
          <cx:pt idx="2570">241.5</cx:pt>
          <cx:pt idx="2571">103.5</cx:pt>
          <cx:pt idx="2572">142.5</cx:pt>
          <cx:pt idx="2573">117</cx:pt>
          <cx:pt idx="2574">169.5</cx:pt>
          <cx:pt idx="2575">264.5</cx:pt>
          <cx:pt idx="2576">191</cx:pt>
          <cx:pt idx="2577">196.5</cx:pt>
          <cx:pt idx="2578">254.5</cx:pt>
          <cx:pt idx="2579">82.5</cx:pt>
          <cx:pt idx="2580">232</cx:pt>
          <cx:pt idx="2581">107.5</cx:pt>
          <cx:pt idx="2582">99.5</cx:pt>
          <cx:pt idx="2583">102</cx:pt>
          <cx:pt idx="2584">172</cx:pt>
          <cx:pt idx="2585">137</cx:pt>
          <cx:pt idx="2586">114</cx:pt>
          <cx:pt idx="2587">132.5</cx:pt>
          <cx:pt idx="2588">219.5</cx:pt>
          <cx:pt idx="2589">147.5</cx:pt>
          <cx:pt idx="2590">80.5</cx:pt>
          <cx:pt idx="2591">138.5</cx:pt>
          <cx:pt idx="2592">94</cx:pt>
          <cx:pt idx="2593">232.5</cx:pt>
          <cx:pt idx="2594">97</cx:pt>
          <cx:pt idx="2595">157.5</cx:pt>
          <cx:pt idx="2596">141.5</cx:pt>
          <cx:pt idx="2597">73.5</cx:pt>
          <cx:pt idx="2598">164.5</cx:pt>
          <cx:pt idx="2599">119</cx:pt>
          <cx:pt idx="2600">119</cx:pt>
          <cx:pt idx="2601">95.5</cx:pt>
          <cx:pt idx="2602">178</cx:pt>
          <cx:pt idx="2603">203</cx:pt>
          <cx:pt idx="2604">60</cx:pt>
          <cx:pt idx="2605">150.5</cx:pt>
          <cx:pt idx="2606">138.5</cx:pt>
          <cx:pt idx="2607">271.5</cx:pt>
          <cx:pt idx="2608">112.5</cx:pt>
          <cx:pt idx="2609">115.5</cx:pt>
          <cx:pt idx="2610">116.5</cx:pt>
          <cx:pt idx="2611">62</cx:pt>
          <cx:pt idx="2612">194.5</cx:pt>
          <cx:pt idx="2613">230.5</cx:pt>
          <cx:pt idx="2614">140.5</cx:pt>
          <cx:pt idx="2615">142</cx:pt>
          <cx:pt idx="2616">91</cx:pt>
          <cx:pt idx="2617">192</cx:pt>
          <cx:pt idx="2618">47</cx:pt>
          <cx:pt idx="2619">125</cx:pt>
          <cx:pt idx="2620">175.5</cx:pt>
          <cx:pt idx="2621">160</cx:pt>
          <cx:pt idx="2622">193.5</cx:pt>
          <cx:pt idx="2623">77.5</cx:pt>
          <cx:pt idx="2624">118.5</cx:pt>
          <cx:pt idx="2625">130.5</cx:pt>
          <cx:pt idx="2626">154</cx:pt>
          <cx:pt idx="2627">68.5</cx:pt>
          <cx:pt idx="2628">117</cx:pt>
          <cx:pt idx="2629">119</cx:pt>
          <cx:pt idx="2630">89.5</cx:pt>
          <cx:pt idx="2631">129.5</cx:pt>
          <cx:pt idx="2632">174</cx:pt>
          <cx:pt idx="2633">146.5</cx:pt>
          <cx:pt idx="2634">122</cx:pt>
          <cx:pt idx="2635">161</cx:pt>
          <cx:pt idx="2636">92</cx:pt>
          <cx:pt idx="2637">137</cx:pt>
          <cx:pt idx="2638">67</cx:pt>
          <cx:pt idx="2639">81</cx:pt>
          <cx:pt idx="2640">92.5</cx:pt>
          <cx:pt idx="2641">133</cx:pt>
          <cx:pt idx="2642">177.5</cx:pt>
          <cx:pt idx="2643">133.5</cx:pt>
          <cx:pt idx="2644">179.5</cx:pt>
          <cx:pt idx="2645">124</cx:pt>
          <cx:pt idx="2646">146.5</cx:pt>
          <cx:pt idx="2647">158.5</cx:pt>
          <cx:pt idx="2648">167</cx:pt>
          <cx:pt idx="2649">152.5</cx:pt>
          <cx:pt idx="2650">145</cx:pt>
          <cx:pt idx="2651">194.5</cx:pt>
          <cx:pt idx="2652">182</cx:pt>
          <cx:pt idx="2653">66</cx:pt>
          <cx:pt idx="2654">84.5</cx:pt>
          <cx:pt idx="2655">161.5</cx:pt>
          <cx:pt idx="2656">98</cx:pt>
          <cx:pt idx="2657">127</cx:pt>
          <cx:pt idx="2658">99.5</cx:pt>
          <cx:pt idx="2659">77</cx:pt>
          <cx:pt idx="2660">89.5</cx:pt>
          <cx:pt idx="2661">63</cx:pt>
          <cx:pt idx="2662">136</cx:pt>
          <cx:pt idx="2663">114</cx:pt>
          <cx:pt idx="2664">145.5</cx:pt>
          <cx:pt idx="2665">120.5</cx:pt>
          <cx:pt idx="2666">70.5</cx:pt>
          <cx:pt idx="2667">119.5</cx:pt>
          <cx:pt idx="2668">89.5</cx:pt>
          <cx:pt idx="2669">117</cx:pt>
          <cx:pt idx="2670">131.5</cx:pt>
          <cx:pt idx="2671">178.5</cx:pt>
          <cx:pt idx="2672">210</cx:pt>
          <cx:pt idx="2673">61.5</cx:pt>
          <cx:pt idx="2674">212</cx:pt>
          <cx:pt idx="2675">83.5</cx:pt>
          <cx:pt idx="2676">112</cx:pt>
          <cx:pt idx="2677">73.5</cx:pt>
          <cx:pt idx="2678">113</cx:pt>
          <cx:pt idx="2679">94.5</cx:pt>
          <cx:pt idx="2680">86.5</cx:pt>
          <cx:pt idx="2681">70.5</cx:pt>
          <cx:pt idx="2682">178</cx:pt>
          <cx:pt idx="2683">82.5</cx:pt>
          <cx:pt idx="2684">35</cx:pt>
          <cx:pt idx="2685">126</cx:pt>
          <cx:pt idx="2686">112</cx:pt>
          <cx:pt idx="2687">108</cx:pt>
          <cx:pt idx="2688">129</cx:pt>
          <cx:pt idx="2689">185</cx:pt>
          <cx:pt idx="2690">105</cx:pt>
          <cx:pt idx="2691">251</cx:pt>
          <cx:pt idx="2692">92</cx:pt>
          <cx:pt idx="2693">160.5</cx:pt>
          <cx:pt idx="2694">149.5</cx:pt>
          <cx:pt idx="2695">129</cx:pt>
          <cx:pt idx="2696">98</cx:pt>
          <cx:pt idx="2697">98.5</cx:pt>
          <cx:pt idx="2698">220</cx:pt>
          <cx:pt idx="2699">98.5</cx:pt>
          <cx:pt idx="2700">119</cx:pt>
          <cx:pt idx="2701">142</cx:pt>
          <cx:pt idx="2702">160</cx:pt>
          <cx:pt idx="2703">436</cx:pt>
          <cx:pt idx="2704">75.5</cx:pt>
          <cx:pt idx="2705">123.5</cx:pt>
          <cx:pt idx="2706">176.5</cx:pt>
          <cx:pt idx="2707">61</cx:pt>
          <cx:pt idx="2708">92</cx:pt>
          <cx:pt idx="2709">168.5</cx:pt>
          <cx:pt idx="2710">139</cx:pt>
          <cx:pt idx="2711">74</cx:pt>
          <cx:pt idx="2712">61.5</cx:pt>
          <cx:pt idx="2713">114</cx:pt>
          <cx:pt idx="2714">137</cx:pt>
          <cx:pt idx="2715">127</cx:pt>
          <cx:pt idx="2716">128.5</cx:pt>
          <cx:pt idx="2717">101</cx:pt>
          <cx:pt idx="2718">132</cx:pt>
          <cx:pt idx="2719">76</cx:pt>
          <cx:pt idx="2720">135</cx:pt>
          <cx:pt idx="2721">228.5</cx:pt>
          <cx:pt idx="2722">179</cx:pt>
          <cx:pt idx="2723">224.5</cx:pt>
          <cx:pt idx="2724">128.5</cx:pt>
          <cx:pt idx="2725">40.5</cx:pt>
          <cx:pt idx="2726">126.5</cx:pt>
          <cx:pt idx="2727">126.5</cx:pt>
          <cx:pt idx="2728">131</cx:pt>
          <cx:pt idx="2729">94</cx:pt>
          <cx:pt idx="2730">170</cx:pt>
          <cx:pt idx="2731">166</cx:pt>
          <cx:pt idx="2732">190</cx:pt>
          <cx:pt idx="2733">174.5</cx:pt>
          <cx:pt idx="2734">135</cx:pt>
          <cx:pt idx="2735">144</cx:pt>
          <cx:pt idx="2736">76.5</cx:pt>
          <cx:pt idx="2737">153.5</cx:pt>
          <cx:pt idx="2738">159.5</cx:pt>
          <cx:pt idx="2739">107.5</cx:pt>
          <cx:pt idx="2740">79.5</cx:pt>
          <cx:pt idx="2741">103</cx:pt>
          <cx:pt idx="2742">123</cx:pt>
          <cx:pt idx="2743">115</cx:pt>
          <cx:pt idx="2744">88</cx:pt>
          <cx:pt idx="2745">35</cx:pt>
          <cx:pt idx="2746">117.5</cx:pt>
          <cx:pt idx="2747">109</cx:pt>
          <cx:pt idx="2748">156</cx:pt>
          <cx:pt idx="2749">148</cx:pt>
          <cx:pt idx="2750">180.5</cx:pt>
          <cx:pt idx="2751">229</cx:pt>
          <cx:pt idx="2752">152.5</cx:pt>
          <cx:pt idx="2753">110</cx:pt>
          <cx:pt idx="2754">36</cx:pt>
          <cx:pt idx="2755">150</cx:pt>
          <cx:pt idx="2756">63.5</cx:pt>
          <cx:pt idx="2757">137.5</cx:pt>
          <cx:pt idx="2758">106.5</cx:pt>
          <cx:pt idx="2759">245.5</cx:pt>
          <cx:pt idx="2760">253</cx:pt>
          <cx:pt idx="2761">109.5</cx:pt>
          <cx:pt idx="2762">203</cx:pt>
          <cx:pt idx="2763">200</cx:pt>
          <cx:pt idx="2764">121.5</cx:pt>
          <cx:pt idx="2765">167</cx:pt>
          <cx:pt idx="2766">115</cx:pt>
          <cx:pt idx="2767">133.5</cx:pt>
          <cx:pt idx="2768">83.5</cx:pt>
          <cx:pt idx="2769">140.5</cx:pt>
          <cx:pt idx="2770">126.5</cx:pt>
          <cx:pt idx="2771">31</cx:pt>
          <cx:pt idx="2772">92.5</cx:pt>
          <cx:pt idx="2773">58</cx:pt>
          <cx:pt idx="2774">74.5</cx:pt>
          <cx:pt idx="2775">95.5</cx:pt>
          <cx:pt idx="2776">160</cx:pt>
          <cx:pt idx="2777">145</cx:pt>
          <cx:pt idx="2778">142.5</cx:pt>
          <cx:pt idx="2779">232</cx:pt>
          <cx:pt idx="2780">105.5</cx:pt>
          <cx:pt idx="2781">70.5</cx:pt>
          <cx:pt idx="2782">76.5</cx:pt>
          <cx:pt idx="2783">141</cx:pt>
          <cx:pt idx="2784">97.5</cx:pt>
          <cx:pt idx="2785">106</cx:pt>
          <cx:pt idx="2786">138.5</cx:pt>
          <cx:pt idx="2787">129.5</cx:pt>
          <cx:pt idx="2788">120.5</cx:pt>
          <cx:pt idx="2789">95</cx:pt>
          <cx:pt idx="2790">143</cx:pt>
          <cx:pt idx="2791">67.5</cx:pt>
          <cx:pt idx="2792">245.5</cx:pt>
          <cx:pt idx="2793">160</cx:pt>
          <cx:pt idx="2794">185.5</cx:pt>
          <cx:pt idx="2795">127.5</cx:pt>
          <cx:pt idx="2796">92.5</cx:pt>
          <cx:pt idx="2797">106.5</cx:pt>
          <cx:pt idx="2798">124</cx:pt>
          <cx:pt idx="2799">82.5</cx:pt>
          <cx:pt idx="2800">187</cx:pt>
          <cx:pt idx="2801">175.5</cx:pt>
          <cx:pt idx="2802">107</cx:pt>
          <cx:pt idx="2803">62</cx:pt>
          <cx:pt idx="2804">214.5</cx:pt>
          <cx:pt idx="2805">46</cx:pt>
          <cx:pt idx="2806">132.5</cx:pt>
          <cx:pt idx="2807">208.5</cx:pt>
          <cx:pt idx="2808">78</cx:pt>
          <cx:pt idx="2809">103.5</cx:pt>
          <cx:pt idx="2810">130</cx:pt>
          <cx:pt idx="2811">128.5</cx:pt>
          <cx:pt idx="2812">96</cx:pt>
          <cx:pt idx="2813">115</cx:pt>
          <cx:pt idx="2814">91.5</cx:pt>
          <cx:pt idx="2815">172</cx:pt>
          <cx:pt idx="2816">63.5</cx:pt>
          <cx:pt idx="2817">113.5</cx:pt>
          <cx:pt idx="2818">122.5</cx:pt>
          <cx:pt idx="2819">74</cx:pt>
          <cx:pt idx="2820">167.5</cx:pt>
          <cx:pt idx="2821">122</cx:pt>
          <cx:pt idx="2822">96</cx:pt>
          <cx:pt idx="2823">102.5</cx:pt>
          <cx:pt idx="2824">74</cx:pt>
          <cx:pt idx="2825">108</cx:pt>
          <cx:pt idx="2826">116</cx:pt>
          <cx:pt idx="2827">180</cx:pt>
          <cx:pt idx="2828">128.5</cx:pt>
          <cx:pt idx="2829">110.5</cx:pt>
          <cx:pt idx="2830">246</cx:pt>
          <cx:pt idx="2831">89</cx:pt>
          <cx:pt idx="2832">186</cx:pt>
          <cx:pt idx="2833">138.5</cx:pt>
          <cx:pt idx="2834">107</cx:pt>
          <cx:pt idx="2835">81.5</cx:pt>
          <cx:pt idx="2836">124.5</cx:pt>
          <cx:pt idx="2837">83</cx:pt>
          <cx:pt idx="2838">139.5</cx:pt>
          <cx:pt idx="2839">111.5</cx:pt>
          <cx:pt idx="2840">74.5</cx:pt>
          <cx:pt idx="2841">84.5</cx:pt>
          <cx:pt idx="2842">53.5</cx:pt>
          <cx:pt idx="2843">112.5</cx:pt>
          <cx:pt idx="2844">181.5</cx:pt>
          <cx:pt idx="2845">132</cx:pt>
          <cx:pt idx="2846">42.5</cx:pt>
          <cx:pt idx="2847">141.5</cx:pt>
          <cx:pt idx="2848">95.5</cx:pt>
          <cx:pt idx="2849">154</cx:pt>
          <cx:pt idx="2850">93.5</cx:pt>
          <cx:pt idx="2851">98</cx:pt>
          <cx:pt idx="2852">62</cx:pt>
          <cx:pt idx="2853">108.5</cx:pt>
          <cx:pt idx="2854">213.5</cx:pt>
          <cx:pt idx="2855">63</cx:pt>
          <cx:pt idx="2856">99.5</cx:pt>
          <cx:pt idx="2857">48</cx:pt>
          <cx:pt idx="2858">142</cx:pt>
          <cx:pt idx="2859">121</cx:pt>
          <cx:pt idx="2860">127.5</cx:pt>
          <cx:pt idx="2861">90.5</cx:pt>
          <cx:pt idx="2862">129.5</cx:pt>
          <cx:pt idx="2863">122</cx:pt>
          <cx:pt idx="2864">148</cx:pt>
          <cx:pt idx="2865">216.5</cx:pt>
          <cx:pt idx="2866">99.5</cx:pt>
          <cx:pt idx="2867">40.5</cx:pt>
          <cx:pt idx="2868">94.5</cx:pt>
          <cx:pt idx="2869">197.5</cx:pt>
          <cx:pt idx="2870">133</cx:pt>
          <cx:pt idx="2871">53</cx:pt>
          <cx:pt idx="2872">31</cx:pt>
          <cx:pt idx="2873">122.5</cx:pt>
          <cx:pt idx="2874">166.5</cx:pt>
          <cx:pt idx="2875">65</cx:pt>
          <cx:pt idx="2876">115</cx:pt>
          <cx:pt idx="2877">246</cx:pt>
          <cx:pt idx="2878">136.5</cx:pt>
          <cx:pt idx="2879">43.5</cx:pt>
          <cx:pt idx="2880">98</cx:pt>
          <cx:pt idx="2881">101.5</cx:pt>
          <cx:pt idx="2882">50</cx:pt>
          <cx:pt idx="2883">40</cx:pt>
          <cx:pt idx="2884">132.5</cx:pt>
          <cx:pt idx="2885">193</cx:pt>
          <cx:pt idx="2886">131</cx:pt>
          <cx:pt idx="2887">125</cx:pt>
          <cx:pt idx="2888">66</cx:pt>
          <cx:pt idx="2889">90</cx:pt>
          <cx:pt idx="2890">186.5</cx:pt>
          <cx:pt idx="2891">76</cx:pt>
          <cx:pt idx="2892">128</cx:pt>
          <cx:pt idx="2893">184.5</cx:pt>
          <cx:pt idx="2894">228.5</cx:pt>
          <cx:pt idx="2895">55</cx:pt>
          <cx:pt idx="2896">65.5</cx:pt>
          <cx:pt idx="2897">114</cx:pt>
          <cx:pt idx="2898">85</cx:pt>
          <cx:pt idx="2899">120</cx:pt>
          <cx:pt idx="2900">92</cx:pt>
          <cx:pt idx="2901">123</cx:pt>
          <cx:pt idx="2902">124.5</cx:pt>
          <cx:pt idx="2903">68.5</cx:pt>
          <cx:pt idx="2904">66</cx:pt>
          <cx:pt idx="2905">120</cx:pt>
          <cx:pt idx="2906">207</cx:pt>
          <cx:pt idx="2907">190.5</cx:pt>
          <cx:pt idx="2908">105</cx:pt>
          <cx:pt idx="2909">118.5</cx:pt>
          <cx:pt idx="2910">148</cx:pt>
          <cx:pt idx="2911">121.5</cx:pt>
          <cx:pt idx="2912">101</cx:pt>
          <cx:pt idx="2913">113.5</cx:pt>
          <cx:pt idx="2914">222.5</cx:pt>
          <cx:pt idx="2915">151.5</cx:pt>
          <cx:pt idx="2916">101.5</cx:pt>
          <cx:pt idx="2917">82</cx:pt>
          <cx:pt idx="2918">126.5</cx:pt>
          <cx:pt idx="2919">72</cx:pt>
          <cx:pt idx="2920">109.5</cx:pt>
          <cx:pt idx="2921">98.5</cx:pt>
          <cx:pt idx="2922">40.5</cx:pt>
          <cx:pt idx="2923">115.5</cx:pt>
          <cx:pt idx="2924">55.5</cx:pt>
          <cx:pt idx="2925">145.5</cx:pt>
          <cx:pt idx="2926">83.5</cx:pt>
          <cx:pt idx="2927">106.5</cx:pt>
          <cx:pt idx="2928">62</cx:pt>
          <cx:pt idx="2929">60</cx:pt>
          <cx:pt idx="2930">84</cx:pt>
          <cx:pt idx="2931">97.5</cx:pt>
          <cx:pt idx="2932">79.5</cx:pt>
          <cx:pt idx="2933">134.5</cx:pt>
          <cx:pt idx="2934">139</cx:pt>
          <cx:pt idx="2935">59</cx:pt>
          <cx:pt idx="2936">86.5</cx:pt>
          <cx:pt idx="2937">20.5</cx:pt>
          <cx:pt idx="2938">170</cx:pt>
          <cx:pt idx="2939">150.5</cx:pt>
          <cx:pt idx="2940">61.5</cx:pt>
          <cx:pt idx="2941">130.5</cx:pt>
          <cx:pt idx="2942">121.5</cx:pt>
          <cx:pt idx="2943">108.5</cx:pt>
          <cx:pt idx="2944">98.5</cx:pt>
          <cx:pt idx="2945">71</cx:pt>
          <cx:pt idx="2946">59.5</cx:pt>
          <cx:pt idx="2947">117.5</cx:pt>
          <cx:pt idx="2948">98</cx:pt>
          <cx:pt idx="2949">85.5</cx:pt>
          <cx:pt idx="2950">104.5</cx:pt>
          <cx:pt idx="2951">106.5</cx:pt>
          <cx:pt idx="2952">111</cx:pt>
          <cx:pt idx="2953">146</cx:pt>
          <cx:pt idx="2954">133</cx:pt>
          <cx:pt idx="2955">91</cx:pt>
          <cx:pt idx="2956">45</cx:pt>
          <cx:pt idx="2957">123</cx:pt>
          <cx:pt idx="2958">95.5</cx:pt>
          <cx:pt idx="2959">58.5</cx:pt>
          <cx:pt idx="2960">102.5</cx:pt>
          <cx:pt idx="2961">171</cx:pt>
          <cx:pt idx="2962">79.5</cx:pt>
          <cx:pt idx="2963">70.5</cx:pt>
          <cx:pt idx="2964">77.5</cx:pt>
          <cx:pt idx="2965">105</cx:pt>
          <cx:pt idx="2966">55.5</cx:pt>
          <cx:pt idx="2967">123</cx:pt>
          <cx:pt idx="2968">94.5</cx:pt>
          <cx:pt idx="2969">101.5</cx:pt>
          <cx:pt idx="2970">62</cx:pt>
          <cx:pt idx="2971">93.5</cx:pt>
          <cx:pt idx="2972">88</cx:pt>
          <cx:pt idx="2973">64.5</cx:pt>
          <cx:pt idx="2974">228</cx:pt>
          <cx:pt idx="2975">112.5</cx:pt>
          <cx:pt idx="2976">158</cx:pt>
          <cx:pt idx="2977">103</cx:pt>
          <cx:pt idx="2978">79.5</cx:pt>
          <cx:pt idx="2979">75</cx:pt>
          <cx:pt idx="2980">72</cx:pt>
          <cx:pt idx="2981">124.5</cx:pt>
          <cx:pt idx="2982">69.5</cx:pt>
          <cx:pt idx="2983">122</cx:pt>
          <cx:pt idx="2984">84</cx:pt>
          <cx:pt idx="2985">211.5</cx:pt>
          <cx:pt idx="2986">63.5</cx:pt>
          <cx:pt idx="2987">85</cx:pt>
          <cx:pt idx="2988">58.5</cx:pt>
          <cx:pt idx="2989">91.5</cx:pt>
          <cx:pt idx="2990">66</cx:pt>
          <cx:pt idx="2991">191</cx:pt>
          <cx:pt idx="2992">108</cx:pt>
          <cx:pt idx="2993">143.5</cx:pt>
          <cx:pt idx="2994">121.5</cx:pt>
          <cx:pt idx="2995">55.5</cx:pt>
          <cx:pt idx="2996">80.5</cx:pt>
          <cx:pt idx="2997">111</cx:pt>
          <cx:pt idx="2998">101</cx:pt>
          <cx:pt idx="2999">92</cx:pt>
          <cx:pt idx="3000">82.5</cx:pt>
          <cx:pt idx="3001">72</cx:pt>
          <cx:pt idx="3002">95</cx:pt>
          <cx:pt idx="3003">122.5</cx:pt>
          <cx:pt idx="3004">51.5</cx:pt>
          <cx:pt idx="3005">62</cx:pt>
          <cx:pt idx="3006">50</cx:pt>
          <cx:pt idx="3007">86.5</cx:pt>
          <cx:pt idx="3008">115.5</cx:pt>
          <cx:pt idx="3009">26.5</cx:pt>
          <cx:pt idx="3010">68</cx:pt>
          <cx:pt idx="3011">61</cx:pt>
          <cx:pt idx="3012">108</cx:pt>
          <cx:pt idx="3013">147.5</cx:pt>
          <cx:pt idx="3014">150</cx:pt>
          <cx:pt idx="3015">56</cx:pt>
          <cx:pt idx="3016">142</cx:pt>
          <cx:pt idx="3017">45</cx:pt>
          <cx:pt idx="3018">70.5</cx:pt>
          <cx:pt idx="3019">128.5</cx:pt>
          <cx:pt idx="3020">66.5</cx:pt>
          <cx:pt idx="3021">36.5</cx:pt>
          <cx:pt idx="3022">35.5</cx:pt>
          <cx:pt idx="3023">92</cx:pt>
          <cx:pt idx="3024">48.5</cx:pt>
          <cx:pt idx="3025">100.5</cx:pt>
          <cx:pt idx="3026">99</cx:pt>
          <cx:pt idx="3027">96</cx:pt>
          <cx:pt idx="3028">129.5</cx:pt>
          <cx:pt idx="3029">127</cx:pt>
          <cx:pt idx="3030">154.5</cx:pt>
          <cx:pt idx="3031">114.5</cx:pt>
          <cx:pt idx="3032">158.5</cx:pt>
          <cx:pt idx="3033">77.5</cx:pt>
          <cx:pt idx="3034">55</cx:pt>
          <cx:pt idx="3035">74.5</cx:pt>
          <cx:pt idx="3036">88</cx:pt>
          <cx:pt idx="3037">79.5</cx:pt>
          <cx:pt idx="3038">251.5</cx:pt>
          <cx:pt idx="3039">71</cx:pt>
          <cx:pt idx="3040">82</cx:pt>
          <cx:pt idx="3041">101</cx:pt>
          <cx:pt idx="3042">290.5</cx:pt>
          <cx:pt idx="3043">107.5</cx:pt>
          <cx:pt idx="3044">90</cx:pt>
          <cx:pt idx="3045">87.5</cx:pt>
          <cx:pt idx="3046">143</cx:pt>
          <cx:pt idx="3047">140.5</cx:pt>
          <cx:pt idx="3048">169</cx:pt>
          <cx:pt idx="3049">167.5</cx:pt>
          <cx:pt idx="3050">106.5</cx:pt>
          <cx:pt idx="3051">124.5</cx:pt>
          <cx:pt idx="3052">78.5</cx:pt>
          <cx:pt idx="3053">162.5</cx:pt>
          <cx:pt idx="3054">70.5</cx:pt>
          <cx:pt idx="3055">118.5</cx:pt>
          <cx:pt idx="3056">34.5</cx:pt>
          <cx:pt idx="3057">104.5</cx:pt>
          <cx:pt idx="3058">199</cx:pt>
          <cx:pt idx="3059">102.5</cx:pt>
          <cx:pt idx="3060">180.5</cx:pt>
          <cx:pt idx="3061">122.5</cx:pt>
          <cx:pt idx="3062">60</cx:pt>
          <cx:pt idx="3063">63.5</cx:pt>
          <cx:pt idx="3064">57.5</cx:pt>
          <cx:pt idx="3065">71</cx:pt>
          <cx:pt idx="3066">98.5</cx:pt>
          <cx:pt idx="3067">58</cx:pt>
          <cx:pt idx="3068">78.5</cx:pt>
          <cx:pt idx="3069">57</cx:pt>
          <cx:pt idx="3070">179</cx:pt>
          <cx:pt idx="3071">73.5</cx:pt>
          <cx:pt idx="3072">81</cx:pt>
          <cx:pt idx="3073">69.5</cx:pt>
          <cx:pt idx="3074">87.5</cx:pt>
          <cx:pt idx="3075">74</cx:pt>
          <cx:pt idx="3076">86.5</cx:pt>
          <cx:pt idx="3077">142</cx:pt>
          <cx:pt idx="3078">92.5</cx:pt>
          <cx:pt idx="3079">206.5</cx:pt>
          <cx:pt idx="3080">119.5</cx:pt>
          <cx:pt idx="3081">59</cx:pt>
          <cx:pt idx="3082">144.5</cx:pt>
          <cx:pt idx="3083">116</cx:pt>
          <cx:pt idx="3084">42</cx:pt>
          <cx:pt idx="3085">118.5</cx:pt>
          <cx:pt idx="3086">49</cx:pt>
          <cx:pt idx="3087">119.5</cx:pt>
          <cx:pt idx="3088">95</cx:pt>
          <cx:pt idx="3089">81</cx:pt>
          <cx:pt idx="3090">150.5</cx:pt>
          <cx:pt idx="3091">99</cx:pt>
          <cx:pt idx="3092">35.5</cx:pt>
          <cx:pt idx="3093">147</cx:pt>
          <cx:pt idx="3094">92.5</cx:pt>
          <cx:pt idx="3095">63</cx:pt>
          <cx:pt idx="3096">77.5</cx:pt>
          <cx:pt idx="3097">67.5</cx:pt>
          <cx:pt idx="3098">78</cx:pt>
          <cx:pt idx="3099">144</cx:pt>
          <cx:pt idx="3100">103</cx:pt>
          <cx:pt idx="3101">117.5</cx:pt>
          <cx:pt idx="3102">109.5</cx:pt>
          <cx:pt idx="3103">100</cx:pt>
          <cx:pt idx="3104">62</cx:pt>
          <cx:pt idx="3105">65.5</cx:pt>
          <cx:pt idx="3106">79</cx:pt>
          <cx:pt idx="3107">129</cx:pt>
          <cx:pt idx="3108">50.5</cx:pt>
          <cx:pt idx="3109">59</cx:pt>
          <cx:pt idx="3110">71.5</cx:pt>
          <cx:pt idx="3111">74</cx:pt>
          <cx:pt idx="3112">96</cx:pt>
          <cx:pt idx="3113">106</cx:pt>
          <cx:pt idx="3114">116</cx:pt>
          <cx:pt idx="3115">78</cx:pt>
          <cx:pt idx="3116">74.5</cx:pt>
          <cx:pt idx="3117">71.5</cx:pt>
          <cx:pt idx="3118">76</cx:pt>
          <cx:pt idx="3119">46.5</cx:pt>
          <cx:pt idx="3120">82.5</cx:pt>
          <cx:pt idx="3121">55</cx:pt>
          <cx:pt idx="3122">71.5</cx:pt>
          <cx:pt idx="3123">126</cx:pt>
          <cx:pt idx="3124">72</cx:pt>
          <cx:pt idx="3125">60</cx:pt>
          <cx:pt idx="3126">77</cx:pt>
          <cx:pt idx="3127">138.5</cx:pt>
          <cx:pt idx="3128">89</cx:pt>
          <cx:pt idx="3129">104</cx:pt>
          <cx:pt idx="3130">75</cx:pt>
          <cx:pt idx="3131">170.5</cx:pt>
          <cx:pt idx="3132">87.5</cx:pt>
          <cx:pt idx="3133">49</cx:pt>
          <cx:pt idx="3134">112.5</cx:pt>
          <cx:pt idx="3135">120</cx:pt>
          <cx:pt idx="3136">81</cx:pt>
          <cx:pt idx="3137">134</cx:pt>
          <cx:pt idx="3138">122</cx:pt>
          <cx:pt idx="3139">89</cx:pt>
          <cx:pt idx="3140">44</cx:pt>
          <cx:pt idx="3141">54</cx:pt>
          <cx:pt idx="3142">75</cx:pt>
          <cx:pt idx="3143">121</cx:pt>
          <cx:pt idx="3144">81.5</cx:pt>
          <cx:pt idx="3145">54.5</cx:pt>
          <cx:pt idx="3146">80.5</cx:pt>
          <cx:pt idx="3147">81.5</cx:pt>
          <cx:pt idx="3148">72</cx:pt>
          <cx:pt idx="3149">122.5</cx:pt>
          <cx:pt idx="3150">118</cx:pt>
          <cx:pt idx="3151">50.5</cx:pt>
          <cx:pt idx="3152">152.5</cx:pt>
          <cx:pt idx="3153">82</cx:pt>
          <cx:pt idx="3154">127</cx:pt>
          <cx:pt idx="3155">49.5</cx:pt>
          <cx:pt idx="3156">97.5</cx:pt>
          <cx:pt idx="3157">62</cx:pt>
          <cx:pt idx="3158">48</cx:pt>
          <cx:pt idx="3159">60</cx:pt>
          <cx:pt idx="3160">105</cx:pt>
          <cx:pt idx="3161">84</cx:pt>
          <cx:pt idx="3162">81</cx:pt>
          <cx:pt idx="3163">91</cx:pt>
          <cx:pt idx="3164">176</cx:pt>
          <cx:pt idx="3165">61</cx:pt>
          <cx:pt idx="3166">81</cx:pt>
          <cx:pt idx="3167">57.5</cx:pt>
          <cx:pt idx="3168">68.5</cx:pt>
          <cx:pt idx="3169">45</cx:pt>
          <cx:pt idx="3170">49</cx:pt>
          <cx:pt idx="3171">59</cx:pt>
          <cx:pt idx="3172">102.5</cx:pt>
          <cx:pt idx="3173">78.5</cx:pt>
          <cx:pt idx="3174">88.5</cx:pt>
          <cx:pt idx="3175">110.5</cx:pt>
          <cx:pt idx="3176">82.5</cx:pt>
          <cx:pt idx="3177">62</cx:pt>
          <cx:pt idx="3178">87</cx:pt>
          <cx:pt idx="3179">33.5</cx:pt>
          <cx:pt idx="3180">132</cx:pt>
          <cx:pt idx="3181">83.5</cx:pt>
          <cx:pt idx="3182">66</cx:pt>
          <cx:pt idx="3183">82.5</cx:pt>
          <cx:pt idx="3184">40.5</cx:pt>
          <cx:pt idx="3185">78</cx:pt>
          <cx:pt idx="3186">77</cx:pt>
          <cx:pt idx="3187">86</cx:pt>
          <cx:pt idx="3188">66.5</cx:pt>
          <cx:pt idx="3189">209.5</cx:pt>
          <cx:pt idx="3190">49.5</cx:pt>
          <cx:pt idx="3191">106</cx:pt>
          <cx:pt idx="3192">59.5</cx:pt>
          <cx:pt idx="3193">66</cx:pt>
          <cx:pt idx="3194">85</cx:pt>
          <cx:pt idx="3195">59</cx:pt>
          <cx:pt idx="3196">152.5</cx:pt>
          <cx:pt idx="3197">91.5</cx:pt>
          <cx:pt idx="3198">99</cx:pt>
          <cx:pt idx="3199">34</cx:pt>
          <cx:pt idx="3200">51</cx:pt>
          <cx:pt idx="3201">56.5</cx:pt>
        </cx:lvl>
      </cx:numDim>
    </cx:data>
  </cx:chartData>
  <cx:chart>
    <cx:title pos="t" align="ctr" overlay="0">
      <cx:tx>
        <cx:txData>
          <cx:v>Mean critic review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rPr>
            <a:t>Mean critic review</a:t>
          </a:r>
        </a:p>
      </cx:txPr>
    </cx:title>
    <cx:plotArea>
      <cx:plotAreaRegion>
        <cx:series layoutId="clusteredColumn" uniqueId="{BC4D9800-98D3-4491-A57C-F8D70FFB1642}">
          <cx:tx>
            <cx:txData>
              <cx:f>'modified imdb1'!$AD$1</cx:f>
              <cx:v>Mean</cx:v>
            </cx:txData>
          </cx:tx>
          <cx:dataId val="0"/>
          <cx:layoutPr>
            <cx:aggregation/>
          </cx:layoutPr>
          <cx:axisId val="1"/>
        </cx:series>
        <cx:series layoutId="paretoLine" ownerIdx="0" uniqueId="{0E7B78A6-35CE-4C26-A7EB-62AA80C91907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'modified imdb1'!$K$2:$K$5000</cx:f>
        <cx:lvl ptCount="3743">
          <cx:pt idx="0">Morgan Freeman</cx:pt>
          <cx:pt idx="1">Christian Bale</cx:pt>
          <cx:pt idx="2">Leonardo DiCaprio</cx:pt>
          <cx:pt idx="3">Brad Pitt</cx:pt>
          <cx:pt idx="4">Bruce Willis</cx:pt>
          <cx:pt idx="5">Tom Hanks</cx:pt>
          <cx:pt idx="6">Christopher Lee</cx:pt>
          <cx:pt idx="7">Keanu Reeves</cx:pt>
          <cx:pt idx="8">Orlando Bloom</cx:pt>
          <cx:pt idx="9">Al Pacino</cx:pt>
          <cx:pt idx="10">Tom Hardy</cx:pt>
          <cx:pt idx="11">Christopher Lee</cx:pt>
          <cx:pt idx="12">Morgan Freeman</cx:pt>
          <cx:pt idx="13">Chris Hemsworth</cx:pt>
          <cx:pt idx="14">Djimon Hounsou</cx:pt>
          <cx:pt idx="15">Christian Bale</cx:pt>
          <cx:pt idx="16">Leonardo DiCaprio</cx:pt>
          <cx:pt idx="17">Matthew McConaughey</cx:pt>
          <cx:pt idx="18">Harrison Ford</cx:pt>
          <cx:pt idx="19">Anthony Hopkins</cx:pt>
          <cx:pt idx="20">CCH Pounder</cx:pt>
          <cx:pt idx="21">Michael Fassbender</cx:pt>
          <cx:pt idx="22">Tom Hanks</cx:pt>
          <cx:pt idx="23">Leonardo DiCaprio</cx:pt>
          <cx:pt idx="24">Liam Neeson</cx:pt>
          <cx:pt idx="25">Callum Rennie</cx:pt>
          <cx:pt idx="26">Christian Bale</cx:pt>
          <cx:pt idx="27">Harrison Ford</cx:pt>
          <cx:pt idx="28">Kevin Spacey</cx:pt>
          <cx:pt idx="29">Johnny Depp</cx:pt>
          <cx:pt idx="30">Leonardo DiCaprio</cx:pt>
          <cx:pt idx="31">Natalie Portman</cx:pt>
          <cx:pt idx="32">Robert De Niro</cx:pt>
          <cx:pt idx="33">Leonardo DiCaprio</cx:pt>
          <cx:pt idx="34">Tom Hanks</cx:pt>
          <cx:pt idx="35">Ethan Suplee</cx:pt>
          <cx:pt idx="36">Leonardo DiCaprio</cx:pt>
          <cx:pt idx="37">Joe Morton</cx:pt>
          <cx:pt idx="38">Kevin Spacey</cx:pt>
          <cx:pt idx="39">Mhairi Calvey</cx:pt>
          <cx:pt idx="40">David Carradine</cx:pt>
          <cx:pt idx="41">Lea Thompson</cx:pt>
          <cx:pt idx="42">Robert De Niro</cx:pt>
          <cx:pt idx="43">John Ratzenberger</cx:pt>
          <cx:pt idx="44">Bruce Willis</cx:pt>
          <cx:pt idx="45">Jennifer Lawrence</cx:pt>
          <cx:pt idx="46">Robert Downey Jr.</cx:pt>
          <cx:pt idx="47">Alexander Gould</cx:pt>
          <cx:pt idx="48">Bradley Cooper</cx:pt>
          <cx:pt idx="49">Harrison Ford</cx:pt>
          <cx:pt idx="50">Scatman Crothers</cx:pt>
          <cx:pt idx="51">Natascha McElhone</cx:pt>
          <cx:pt idx="52">Kate Winslet</cx:pt>
          <cx:pt idx="53">John Ratzenberger</cx:pt>
          <cx:pt idx="54">Quentin Tarantino</cx:pt>
          <cx:pt idx="55">Harrison Ford</cx:pt>
          <cx:pt idx="56">Rosario Dawson</cx:pt>
          <cx:pt idx="57">Matthew Broderick</cx:pt>
          <cx:pt idx="58">Anil Kapoor</cx:pt>
          <cx:pt idx="59">Aidan Turner</cx:pt>
          <cx:pt idx="60">Tom Hanks</cx:pt>
          <cx:pt idx="61">Wayne Knight</cx:pt>
          <cx:pt idx="62">Kelly Macdonald</cx:pt>
          <cx:pt idx="63">Adam Goldberg</cx:pt>
          <cx:pt idx="64">Gerard Butler</cx:pt>
          <cx:pt idx="65">Robin Williams</cx:pt>
          <cx:pt idx="66">Jason Statham</cx:pt>
          <cx:pt idx="67">Michael Biehn</cx:pt>
          <cx:pt idx="68">Alan Rickman</cx:pt>
          <cx:pt idx="69">Steve Buscemi</cx:pt>
          <cx:pt idx="70">Bradley Cooper</cx:pt>
          <cx:pt idx="71">Phaldut Sharma</cx:pt>
          <cx:pt idx="72">Jake Gyllenhaal</cx:pt>
          <cx:pt idx="73">Ellen Burstyn</cx:pt>
          <cx:pt idx="74">Patrick Fugit</cx:pt>
          <cx:pt idx="75">Tom Skerritt</cx:pt>
          <cx:pt idx="76">Clint Eastwood</cx:pt>
          <cx:pt idx="77">Robert Downey Jr.</cx:pt>
          <cx:pt idx="78">Tom Hardy</cx:pt>
          <cx:pt idx="79">Natalie Portman</cx:pt>
          <cx:pt idx="80">Henry Cavill</cx:pt>
          <cx:pt idx="81">Tom Hanks</cx:pt>
          <cx:pt idx="82">J.K. Simmons</cx:pt>
          <cx:pt idx="83">Al Pacino</cx:pt>
          <cx:pt idx="84">Philip Seymour Hoffman</cx:pt>
          <cx:pt idx="85">Chris Hemsworth</cx:pt>
          <cx:pt idx="86">Natalie Portman</cx:pt>
          <cx:pt idx="87">Mathieu Kassovitz</cx:pt>
          <cx:pt idx="88">Jennifer Lawrence</cx:pt>
          <cx:pt idx="89">Alice Braga</cx:pt>
          <cx:pt idx="90">Sharlto Copley</cx:pt>
          <cx:pt idx="91">Will Smith</cx:pt>
          <cx:pt idx="92">Leonardo DiCaprio</cx:pt>
          <cx:pt idx="93">Robert Downey Jr.</cx:pt>
          <cx:pt idx="94">Albert Finney</cx:pt>
          <cx:pt idx="95">Johnny Depp</cx:pt>
          <cx:pt idx="96">Albert Finney</cx:pt>
          <cx:pt idx="97">Natalie Portman</cx:pt>
          <cx:pt idx="98">Jennifer Lawrence</cx:pt>
          <cx:pt idx="99">Harrison Ford</cx:pt>
          <cx:pt idx="100">Jennifer Lawrence</cx:pt>
          <cx:pt idx="101">Zack Ward</cx:pt>
          <cx:pt idx="102">Vivica A. Fox</cx:pt>
          <cx:pt idx="103">Chris Evans</cx:pt>
          <cx:pt idx="104">Chris Hemsworth</cx:pt>
          <cx:pt idx="105">Colin Firth</cx:pt>
          <cx:pt idx="106">Clint Eastwood</cx:pt>
          <cx:pt idx="107">Jennifer Lawrence</cx:pt>
          <cx:pt idx="108">Emilia Fox</cx:pt>
          <cx:pt idx="109">Scarlett Johansson</cx:pt>
          <cx:pt idx="110">Matt Damon</cx:pt>
          <cx:pt idx="111">Michael Biehn</cx:pt>
          <cx:pt idx="112">Gerard Butler</cx:pt>
          <cx:pt idx="113">Liam Neeson</cx:pt>
          <cx:pt idx="114">Aidan Turner</cx:pt>
          <cx:pt idx="115">Clint Eastwood</cx:pt>
          <cx:pt idx="116">Andrew Garfield</cx:pt>
          <cx:pt idx="117">Holly Hunter</cx:pt>
          <cx:pt idx="118">Ryan Reynolds</cx:pt>
          <cx:pt idx="119">Robert Downey Jr.</cx:pt>
          <cx:pt idx="120">Bill Murray</cx:pt>
          <cx:pt idx="121">Janeane Garofalo</cx:pt>
          <cx:pt idx="122">Matt Damon</cx:pt>
          <cx:pt idx="123">Mila Kunis</cx:pt>
          <cx:pt idx="124">Johnny Depp</cx:pt>
          <cx:pt idx="125">Eva Green</cx:pt>
          <cx:pt idx="126">Eva Green</cx:pt>
          <cx:pt idx="127">Kelly Macdonald</cx:pt>
          <cx:pt idx="128">Benedict Cumberbatch</cx:pt>
          <cx:pt idx="129">Ivana Baquero</cx:pt>
          <cx:pt idx="130">Kathleen Freeman</cx:pt>
          <cx:pt idx="131">Peter Capaldi</cx:pt>
          <cx:pt idx="132">Natalie Portman</cx:pt>
          <cx:pt idx="133">Chris Hemsworth</cx:pt>
          <cx:pt idx="134">Harrison Ford</cx:pt>
          <cx:pt idx="135">Brad Pitt</cx:pt>
          <cx:pt idx="136">Michael Fassbender</cx:pt>
          <cx:pt idx="137">Hugh Jackman</cx:pt>
          <cx:pt idx="138">Clea DuVall</cx:pt>
          <cx:pt idx="139">Emma Stone</cx:pt>
          <cx:pt idx="140">Harrison Ford</cx:pt>
          <cx:pt idx="141">Morgan Freeman</cx:pt>
          <cx:pt idx="142">Daniel Radcliffe</cx:pt>
          <cx:pt idx="143">Suraj Sharma</cx:pt>
          <cx:pt idx="144">QuvenzhanÃ© Wallis</cx:pt>
          <cx:pt idx="145">Bill Murray</cx:pt>
          <cx:pt idx="146">Elizabeth McGovern</cx:pt>
          <cx:pt idx="147">Tom Cruise</cx:pt>
          <cx:pt idx="148">Ryan Gosling</cx:pt>
          <cx:pt idx="149">Will Smith</cx:pt>
          <cx:pt idx="150">Joseph Gordon-Levitt</cx:pt>
          <cx:pt idx="151">Keir Dullea</cx:pt>
          <cx:pt idx="152">Kristen Stewart</cx:pt>
          <cx:pt idx="153">Emma Stone</cx:pt>
          <cx:pt idx="154">Janet Leigh</cx:pt>
          <cx:pt idx="155">Steve Bastoni</cx:pt>
          <cx:pt idx="156">Josh Gad</cx:pt>
          <cx:pt idx="157">Bryce Dallas Howard</cx:pt>
          <cx:pt idx="158">Bunta Sugawara</cx:pt>
          <cx:pt idx="159">Jason Statham</cx:pt>
          <cx:pt idx="160">J.K. Simmons</cx:pt>
          <cx:pt idx="161">J.K. Simmons</cx:pt>
          <cx:pt idx="162">Kevin Spacey</cx:pt>
          <cx:pt idx="163">Chris Hemsworth</cx:pt>
          <cx:pt idx="164">Roy Scheider</cx:pt>
          <cx:pt idx="165">J.K. Simmons</cx:pt>
          <cx:pt idx="166">Channing Tatum</cx:pt>
          <cx:pt idx="167">Matt Damon</cx:pt>
          <cx:pt idx="168">Leonardo DiCaprio</cx:pt>
          <cx:pt idx="169">Hugh Jackman</cx:pt>
          <cx:pt idx="170">James Franco</cx:pt>
          <cx:pt idx="171">Will Smith</cx:pt>
          <cx:pt idx="172">Brad Pitt</cx:pt>
          <cx:pt idx="173">Leonardo DiCaprio</cx:pt>
          <cx:pt idx="174">Tom Cruise</cx:pt>
          <cx:pt idx="175">J.K. Simmons</cx:pt>
          <cx:pt idx="176">Ryan Gosling</cx:pt>
          <cx:pt idx="177">Peter Serafinowicz</cx:pt>
          <cx:pt idx="178">Benedict Cumberbatch</cx:pt>
          <cx:pt idx="179">Emma Stone</cx:pt>
          <cx:pt idx="180">Tom Hanks</cx:pt>
          <cx:pt idx="181">Matt Frewer</cx:pt>
          <cx:pt idx="182">Will Smith</cx:pt>
          <cx:pt idx="183">Daniel Radcliffe</cx:pt>
          <cx:pt idx="184">Morgan Freeman</cx:pt>
          <cx:pt idx="185">Emma Stone</cx:pt>
          <cx:pt idx="186">Steve Carell</cx:pt>
          <cx:pt idx="187">Tom Hanks</cx:pt>
          <cx:pt idx="188">Robert Pattinson</cx:pt>
          <cx:pt idx="189">Tom Cruise</cx:pt>
          <cx:pt idx="190">Hugh Jackman</cx:pt>
          <cx:pt idx="191">Hugh Jackman</cx:pt>
          <cx:pt idx="192">J.K. Simmons</cx:pt>
          <cx:pt idx="193">J.K. Simmons</cx:pt>
          <cx:pt idx="194">Daniel Radcliffe</cx:pt>
          <cx:pt idx="195">Eric Idle</cx:pt>
          <cx:pt idx="196">Brad Pitt</cx:pt>
          <cx:pt idx="197">Charlie Hunnam</cx:pt>
          <cx:pt idx="198">Jake Gyllenhaal</cx:pt>
          <cx:pt idx="199">Joseph Gordon-Levitt</cx:pt>
          <cx:pt idx="200">Bradley Cooper</cx:pt>
          <cx:pt idx="201">Ryan Gosling</cx:pt>
          <cx:pt idx="202">Sylvester Stallone</cx:pt>
          <cx:pt idx="203">Jim Meskimen</cx:pt>
          <cx:pt idx="204">Henry Cavill</cx:pt>
          <cx:pt idx="205">Johnny Depp</cx:pt>
          <cx:pt idx="206">Tom Cruise</cx:pt>
          <cx:pt idx="207">Essie Davis</cx:pt>
          <cx:pt idx="208">Leonardo DiCaprio</cx:pt>
          <cx:pt idx="209">Leonardo DiCaprio</cx:pt>
          <cx:pt idx="210">Hugh Jackman</cx:pt>
          <cx:pt idx="211">Charlie Hunnam</cx:pt>
          <cx:pt idx="212">Don Cheadle</cx:pt>
          <cx:pt idx="213">Jennifer Lawrence</cx:pt>
          <cx:pt idx="214">Johnny Depp</cx:pt>
          <cx:pt idx="215">Logan Lerman</cx:pt>
          <cx:pt idx="216">Christian Bale</cx:pt>
          <cx:pt idx="217">Min-sik Choi</cx:pt>
          <cx:pt idx="218">Steve Carell</cx:pt>
          <cx:pt idx="219">Robert Pattinson</cx:pt>
          <cx:pt idx="220">Scarlett Johansson</cx:pt>
          <cx:pt idx="221">Aidan Turner</cx:pt>
          <cx:pt idx="222">Kevin Spacey</cx:pt>
          <cx:pt idx="223">Bill Bailey</cx:pt>
          <cx:pt idx="224">Logan Lerman</cx:pt>
          <cx:pt idx="225">Steve Buscemi</cx:pt>
          <cx:pt idx="226">Brad Pitt</cx:pt>
          <cx:pt idx="227">Matt Damon</cx:pt>
          <cx:pt idx="228">Kristen Stewart</cx:pt>
          <cx:pt idx="229">Kristen Stewart</cx:pt>
          <cx:pt idx="230">Amy Poehler</cx:pt>
          <cx:pt idx="231">Will Smith</cx:pt>
          <cx:pt idx="232">Milla Jovovich</cx:pt>
          <cx:pt idx="233">Kate Winslet</cx:pt>
          <cx:pt idx="234">Lea Thompson</cx:pt>
          <cx:pt idx="235">Robert Downey Jr.</cx:pt>
          <cx:pt idx="236">John Doman</cx:pt>
          <cx:pt idx="237">Will Smith</cx:pt>
          <cx:pt idx="238">Matt Damon</cx:pt>
          <cx:pt idx="239">Bruce Willis</cx:pt>
          <cx:pt idx="240">Tom Cruise</cx:pt>
          <cx:pt idx="241">Harrison Ford</cx:pt>
          <cx:pt idx="242">Robert De Niro</cx:pt>
          <cx:pt idx="243">Jake Gyllenhaal</cx:pt>
          <cx:pt idx="244">Tom Hardy</cx:pt>
          <cx:pt idx="245">Jeremy Renner</cx:pt>
          <cx:pt idx="246">Giancarlo Giannini</cx:pt>
          <cx:pt idx="247">Robin Wright</cx:pt>
          <cx:pt idx="248">Harrison Ford</cx:pt>
          <cx:pt idx="249">Goran Visnjic</cx:pt>
          <cx:pt idx="250">Hugh Jackman</cx:pt>
          <cx:pt idx="251">Scarlett Johansson</cx:pt>
          <cx:pt idx="252">Matthew McConaughey</cx:pt>
          <cx:pt idx="253">Ty Burrell</cx:pt>
          <cx:pt idx="254">Glenn Morshower</cx:pt>
          <cx:pt idx="255">Bradley Cooper</cx:pt>
          <cx:pt idx="256">Denzel Washington</cx:pt>
          <cx:pt idx="257">Tom Hanks</cx:pt>
          <cx:pt idx="258">Glenn Morshower</cx:pt>
          <cx:pt idx="259">Bruce Willis</cx:pt>
          <cx:pt idx="260">Alan Rickman</cx:pt>
          <cx:pt idx="261">Scarlett Johansson</cx:pt>
          <cx:pt idx="262">Emma Stone</cx:pt>
          <cx:pt idx="263">Johnny Depp</cx:pt>
          <cx:pt idx="264">Emma Stone</cx:pt>
          <cx:pt idx="265">Colin Firth</cx:pt>
          <cx:pt idx="266">Gary Oldman</cx:pt>
          <cx:pt idx="267">Tom Cruise</cx:pt>
          <cx:pt idx="268">Laura-Leigh</cx:pt>
          <cx:pt idx="269">Naomi Watts</cx:pt>
          <cx:pt idx="270">Naomi Watts</cx:pt>
          <cx:pt idx="271">Naomi Watts</cx:pt>
          <cx:pt idx="272">Alyson Hannigan</cx:pt>
          <cx:pt idx="273">Rupert Everett</cx:pt>
          <cx:pt idx="274">Tom Hanks</cx:pt>
          <cx:pt idx="275">Leonardo DiCaprio</cx:pt>
          <cx:pt idx="276">Judy Greer</cx:pt>
          <cx:pt idx="277">Steve Carell</cx:pt>
          <cx:pt idx="278">Chris Hemsworth</cx:pt>
          <cx:pt idx="279">Macaulay Culkin</cx:pt>
          <cx:pt idx="280">Ki Hong Lee</cx:pt>
          <cx:pt idx="281">Channing Tatum</cx:pt>
          <cx:pt idx="282">Elizabeth Berrington</cx:pt>
          <cx:pt idx="283">Robert Downey Jr.</cx:pt>
          <cx:pt idx="284">Angelina Jolie Pitt</cx:pt>
          <cx:pt idx="285">Johnny Depp</cx:pt>
          <cx:pt idx="286">Johnny Depp</cx:pt>
          <cx:pt idx="287">Denzel Washington</cx:pt>
          <cx:pt idx="288">Nick Stahl</cx:pt>
          <cx:pt idx="289">Jennifer Lawrence</cx:pt>
          <cx:pt idx="290">Matt Bomer</cx:pt>
          <cx:pt idx="291">Tom Hanks</cx:pt>
          <cx:pt idx="292">Brad Pitt</cx:pt>
          <cx:pt idx="293">Robert Downey Jr.</cx:pt>
          <cx:pt idx="294">Kurt Fuller</cx:pt>
          <cx:pt idx="295">Tom Cruise</cx:pt>
          <cx:pt idx="296">Mackenzie Foy</cx:pt>
          <cx:pt idx="297">Angelina Jolie Pitt</cx:pt>
          <cx:pt idx="298">Bruce Willis</cx:pt>
          <cx:pt idx="299">Michael Emerson</cx:pt>
          <cx:pt idx="300">Harold Ramis</cx:pt>
          <cx:pt idx="301">Noah Huntley</cx:pt>
          <cx:pt idx="302">Luenell</cx:pt>
          <cx:pt idx="303">Morgan Freeman</cx:pt>
          <cx:pt idx="304">Mike Vogel</cx:pt>
          <cx:pt idx="305">Rufus Sewell</cx:pt>
          <cx:pt idx="306">Brad Garrett</cx:pt>
          <cx:pt idx="307">Robin Wright</cx:pt>
          <cx:pt idx="308">Tom Cruise</cx:pt>
          <cx:pt idx="309">Jake Gyllenhaal</cx:pt>
          <cx:pt idx="310">Ioan Gruffudd</cx:pt>
          <cx:pt idx="311">Margaret Hamilton</cx:pt>
          <cx:pt idx="312">Johnny Depp</cx:pt>
          <cx:pt idx="313">Shane Black</cx:pt>
          <cx:pt idx="314">Elina Alminas</cx:pt>
          <cx:pt idx="315">Lauren Holly</cx:pt>
          <cx:pt idx="316">Joel Courtney</cx:pt>
          <cx:pt idx="317">Steve Carell</cx:pt>
          <cx:pt idx="318">Jim Broadbent</cx:pt>
          <cx:pt idx="319">Meryl Streep</cx:pt>
          <cx:pt idx="320">Christian Bale</cx:pt>
          <cx:pt idx="321">Jason Statham</cx:pt>
          <cx:pt idx="322">Brad Pitt</cx:pt>
          <cx:pt idx="323">Tom Hanks</cx:pt>
          <cx:pt idx="324">Paul Walker</cx:pt>
          <cx:pt idx="325">Ellen Burstyn</cx:pt>
          <cx:pt idx="326">Nicolas Cage</cx:pt>
          <cx:pt idx="327">Philip Seymour Hoffman</cx:pt>
          <cx:pt idx="328">Lea Thompson</cx:pt>
          <cx:pt idx="329">Oliver Platt</cx:pt>
          <cx:pt idx="330">Henry Thomas</cx:pt>
          <cx:pt idx="331">Christian Bale</cx:pt>
          <cx:pt idx="332">Jeremy Renner</cx:pt>
          <cx:pt idx="333">James Franco</cx:pt>
          <cx:pt idx="334">Damon Wayans Jr.</cx:pt>
          <cx:pt idx="335">Ariana Richards</cx:pt>
          <cx:pt idx="336">Jason Statham</cx:pt>
          <cx:pt idx="337">Clint Eastwood</cx:pt>
          <cx:pt idx="338">Robin Williams</cx:pt>
          <cx:pt idx="339">Chris Hemsworth</cx:pt>
          <cx:pt idx="340">Emma Stone</cx:pt>
          <cx:pt idx="341">Christian Bale</cx:pt>
          <cx:pt idx="342">Christoph Waltz</cx:pt>
          <cx:pt idx="343">Anna Kendrick</cx:pt>
          <cx:pt idx="344">Kelly Macdonald</cx:pt>
          <cx:pt idx="345">Denzel Washington</cx:pt>
          <cx:pt idx="346">Craig Stark</cx:pt>
          <cx:pt idx="347">Robert Downey Jr.</cx:pt>
          <cx:pt idx="348">Robert Downey Jr.</cx:pt>
          <cx:pt idx="349">Jack McBrayer</cx:pt>
          <cx:pt idx="350">Paul Walker</cx:pt>
          <cx:pt idx="351">Paul Walker</cx:pt>
          <cx:pt idx="352">Marshall Bell</cx:pt>
          <cx:pt idx="353">Bradley Cooper</cx:pt>
          <cx:pt idx="354">Rory Culkin</cx:pt>
          <cx:pt idx="355">Jeffrey Jones</cx:pt>
          <cx:pt idx="356">Joseph Gordon-Levitt</cx:pt>
          <cx:pt idx="357">J.K. Simmons</cx:pt>
          <cx:pt idx="358">Mila Kunis</cx:pt>
          <cx:pt idx="359">Jason Statham</cx:pt>
          <cx:pt idx="360">Will Smith</cx:pt>
          <cx:pt idx="361">Bruce Willis</cx:pt>
          <cx:pt idx="362">Michael Gough</cx:pt>
          <cx:pt idx="363">Fionnula Flanagan</cx:pt>
          <cx:pt idx="364">Will Smith</cx:pt>
          <cx:pt idx="365">Al Pacino</cx:pt>
          <cx:pt idx="366">Darcy Donavan</cx:pt>
          <cx:pt idx="367">Jada Pinkett Smith</cx:pt>
          <cx:pt idx="368">Denzel Washington</cx:pt>
          <cx:pt idx="369">Adam Sandler</cx:pt>
          <cx:pt idx="370">Ellar Coltrane</cx:pt>
          <cx:pt idx="371">Peter Greene</cx:pt>
          <cx:pt idx="372">Eddie Redmayne</cx:pt>
          <cx:pt idx="373">Don Cheadle</cx:pt>
          <cx:pt idx="374">Leonardo DiCaprio</cx:pt>
          <cx:pt idx="375">Jeff Bridges</cx:pt>
          <cx:pt idx="376">Jeff Bridges</cx:pt>
          <cx:pt idx="377">Denzel Washington</cx:pt>
          <cx:pt idx="378">John Ratzenberger</cx:pt>
          <cx:pt idx="379">Scarlett Johansson</cx:pt>
          <cx:pt idx="380">Scarlett Johansson</cx:pt>
          <cx:pt idx="381">Bruce Willis</cx:pt>
          <cx:pt idx="382">Bruce Willis</cx:pt>
          <cx:pt idx="383">Christian Bale</cx:pt>
          <cx:pt idx="384">Deborah Kara Unger</cx:pt>
          <cx:pt idx="385">Keanu Reeves</cx:pt>
          <cx:pt idx="386">Robin Williams</cx:pt>
          <cx:pt idx="387">Kevin Spacey</cx:pt>
          <cx:pt idx="388">Robert De Niro</cx:pt>
          <cx:pt idx="389">Jake Gyllenhaal</cx:pt>
          <cx:pt idx="390">Keanu Reeves</cx:pt>
          <cx:pt idx="391">Nicolas Cage</cx:pt>
          <cx:pt idx="392">Sebastian Koch</cx:pt>
          <cx:pt idx="393">Albert Brooks</cx:pt>
          <cx:pt idx="394">Channing Tatum</cx:pt>
          <cx:pt idx="395">Wilford Brimley</cx:pt>
          <cx:pt idx="396">Al Pacino</cx:pt>
          <cx:pt idx="397">Philip Seymour Hoffman</cx:pt>
          <cx:pt idx="398">Tate Donovan</cx:pt>
          <cx:pt idx="399">Nicolas Cage</cx:pt>
          <cx:pt idx="400">James Franco</cx:pt>
          <cx:pt idx="401">Hugh Jackman</cx:pt>
          <cx:pt idx="402">Willie Garson</cx:pt>
          <cx:pt idx="403">Jennifer Garner</cx:pt>
          <cx:pt idx="404">Angelina Jolie Pitt</cx:pt>
          <cx:pt idx="405">Mark Margolis</cx:pt>
          <cx:pt idx="406">Shailene Woodley</cx:pt>
          <cx:pt idx="407">J.K. Simmons</cx:pt>
          <cx:pt idx="408">Thomas Kretschmann</cx:pt>
          <cx:pt idx="409">Nicolas Cage</cx:pt>
          <cx:pt idx="410">Dwayne Johnson</cx:pt>
          <cx:pt idx="411">Sarah Silverman</cx:pt>
          <cx:pt idx="412">James Franco</cx:pt>
          <cx:pt idx="413">Jason Statham</cx:pt>
          <cx:pt idx="414">Morgan Freeman</cx:pt>
          <cx:pt idx="415">Adam Sandler</cx:pt>
          <cx:pt idx="416">Tina Fey</cx:pt>
          <cx:pt idx="417">Angelina Jolie Pitt</cx:pt>
          <cx:pt idx="418">ChloÃ« Grace Moretz</cx:pt>
          <cx:pt idx="419">Robin Wright</cx:pt>
          <cx:pt idx="420">Will Smith</cx:pt>
          <cx:pt idx="421">James Babson</cx:pt>
          <cx:pt idx="422">Hugh Jackman</cx:pt>
          <cx:pt idx="423">Brad Pitt</cx:pt>
          <cx:pt idx="424">Kristen Stewart</cx:pt>
          <cx:pt idx="425">Adam Baldwin</cx:pt>
          <cx:pt idx="426">Bingbing Li</cx:pt>
          <cx:pt idx="427">Tom Cruise</cx:pt>
          <cx:pt idx="428">Patton Oswalt</cx:pt>
          <cx:pt idx="429">Matt Damon</cx:pt>
          <cx:pt idx="430">Kevin Spacey</cx:pt>
          <cx:pt idx="431">Ronny Cox</cx:pt>
          <cx:pt idx="432">Brad Pitt</cx:pt>
          <cx:pt idx="433">Robert De Niro</cx:pt>
          <cx:pt idx="434">Bruce Willis</cx:pt>
          <cx:pt idx="435">Haley Joel Osment</cx:pt>
          <cx:pt idx="436">Liam Neeson</cx:pt>
          <cx:pt idx="437">Christian Bale</cx:pt>
          <cx:pt idx="438">Bruce Willis</cx:pt>
          <cx:pt idx="439">Jason Statham</cx:pt>
          <cx:pt idx="440">Adam Scott</cx:pt>
          <cx:pt idx="441">Rudy Youngblood</cx:pt>
          <cx:pt idx="442">Naomi Watts</cx:pt>
          <cx:pt idx="443">Robert De Niro</cx:pt>
          <cx:pt idx="444">Steve Buscemi</cx:pt>
          <cx:pt idx="445">Robin Williams</cx:pt>
          <cx:pt idx="446">Will Smith</cx:pt>
          <cx:pt idx="447">Tom Cruise</cx:pt>
          <cx:pt idx="448">Johnny Depp</cx:pt>
          <cx:pt idx="449">Jeremy Renner</cx:pt>
          <cx:pt idx="450">Liam Neeson</cx:pt>
          <cx:pt idx="451">Liam Neeson</cx:pt>
          <cx:pt idx="452">Denzel Washington</cx:pt>
          <cx:pt idx="453">Takashi Shimura</cx:pt>
          <cx:pt idx="454">Chris Hemsworth</cx:pt>
          <cx:pt idx="455">Ryan Reynolds</cx:pt>
          <cx:pt idx="456">Denzel Washington</cx:pt>
          <cx:pt idx="457">Tom Cruise</cx:pt>
          <cx:pt idx="458">Tom Cruise</cx:pt>
          <cx:pt idx="459">Tom Cruise</cx:pt>
          <cx:pt idx="460">Steve Buscemi</cx:pt>
          <cx:pt idx="461">Eva Green</cx:pt>
          <cx:pt idx="462">Johnny Depp</cx:pt>
          <cx:pt idx="463">Holly Hunter</cx:pt>
          <cx:pt idx="464">Lupe Ontiveros</cx:pt>
          <cx:pt idx="465">Jim Broadbent</cx:pt>
          <cx:pt idx="466">Ryan Reynolds</cx:pt>
          <cx:pt idx="467">Catherine Dyer</cx:pt>
          <cx:pt idx="468">Jake Gyllenhaal</cx:pt>
          <cx:pt idx="469">Joseph Gordon-Levitt</cx:pt>
          <cx:pt idx="470">David Arquette</cx:pt>
          <cx:pt idx="471">Minnie Driver</cx:pt>
          <cx:pt idx="472">Jake Busey</cx:pt>
          <cx:pt idx="473">Gerard Butler</cx:pt>
          <cx:pt idx="474">Robert De Niro</cx:pt>
          <cx:pt idx="475">Robert Pattinson</cx:pt>
          <cx:pt idx="476">Blair Underwood</cx:pt>
          <cx:pt idx="477">Toby Jones</cx:pt>
          <cx:pt idx="478">Maura Tierney</cx:pt>
          <cx:pt idx="479">Jennifer Ehle</cx:pt>
          <cx:pt idx="480">Michael Jeter</cx:pt>
          <cx:pt idx="481">Tom Cruise</cx:pt>
          <cx:pt idx="482">Quentin Tarantino</cx:pt>
          <cx:pt idx="483">Robert De Niro</cx:pt>
          <cx:pt idx="484">Al Pacino</cx:pt>
          <cx:pt idx="485">Matt Lucas</cx:pt>
          <cx:pt idx="486">Nicolas Cage</cx:pt>
          <cx:pt idx="487">Chen Chang</cx:pt>
          <cx:pt idx="488">Mila Kunis</cx:pt>
          <cx:pt idx="489">Gerard Butler</cx:pt>
          <cx:pt idx="490">Liam Neeson</cx:pt>
          <cx:pt idx="491">Craig Roberts</cx:pt>
          <cx:pt idx="492">Sean Young</cx:pt>
          <cx:pt idx="493">Jennifer Ehle</cx:pt>
          <cx:pt idx="494">Hattie McDaniel</cx:pt>
          <cx:pt idx="495">Michael Gough</cx:pt>
          <cx:pt idx="496">Christian Bale</cx:pt>
          <cx:pt idx="497">Anna Kendrick</cx:pt>
          <cx:pt idx="498">Sayed Badreya</cx:pt>
          <cx:pt idx="499">Harrison Ford</cx:pt>
          <cx:pt idx="500">Julia Roberts</cx:pt>
          <cx:pt idx="501">Chris Evans</cx:pt>
          <cx:pt idx="502">Johnny Depp</cx:pt>
          <cx:pt idx="503">Will Ferrell</cx:pt>
          <cx:pt idx="504">Daryl Sabara</cx:pt>
          <cx:pt idx="505">Jeremy Renner</cx:pt>
          <cx:pt idx="506">Kevin Rankin</cx:pt>
          <cx:pt idx="507">Henry Cavill</cx:pt>
          <cx:pt idx="508">Justin Timberlake</cx:pt>
          <cx:pt idx="509">Mark Addy</cx:pt>
          <cx:pt idx="510">Robert De Niro</cx:pt>
          <cx:pt idx="511">Kevin Spacey</cx:pt>
          <cx:pt idx="512">Miranda Cosgrove</cx:pt>
          <cx:pt idx="513">Liam Neeson</cx:pt>
          <cx:pt idx="514">Liam Neeson</cx:pt>
          <cx:pt idx="515">Drew Powell</cx:pt>
          <cx:pt idx="516">Bill Murray</cx:pt>
          <cx:pt idx="517">Tom Hanks</cx:pt>
          <cx:pt idx="518">Seth MacFarlane</cx:pt>
          <cx:pt idx="519">Sophia Myles</cx:pt>
          <cx:pt idx="520">Radha Mitchell</cx:pt>
          <cx:pt idx="521">Tom Hanks</cx:pt>
          <cx:pt idx="522">Charles S. Dutton</cx:pt>
          <cx:pt idx="523">Heath Ledger</cx:pt>
          <cx:pt idx="524">Philip Seymour Hoffman</cx:pt>
          <cx:pt idx="525">Tom Cruise</cx:pt>
          <cx:pt idx="526">Kristen Stewart</cx:pt>
          <cx:pt idx="527">Shailene Woodley</cx:pt>
          <cx:pt idx="528">Michael Kelly</cx:pt>
          <cx:pt idx="529">Philip Seymour Hoffman</cx:pt>
          <cx:pt idx="530">Jerry Ferrara</cx:pt>
          <cx:pt idx="531">Wood Harris</cx:pt>
          <cx:pt idx="532">Wood Harris</cx:pt>
          <cx:pt idx="533">Julia Roberts</cx:pt>
          <cx:pt idx="534">Gerard Butler</cx:pt>
          <cx:pt idx="535">Liam Neeson</cx:pt>
          <cx:pt idx="536">ChloÃ« Grace Moretz</cx:pt>
          <cx:pt idx="537">Lin Shaye</cx:pt>
          <cx:pt idx="538">Liam Neeson</cx:pt>
          <cx:pt idx="539">Tom Hughes</cx:pt>
          <cx:pt idx="540">Milla Jovovich</cx:pt>
          <cx:pt idx="541">Liam Neeson</cx:pt>
          <cx:pt idx="542">Matthew McConaughey</cx:pt>
          <cx:pt idx="543">Tom Hanks</cx:pt>
          <cx:pt idx="544">Gary Cole</cx:pt>
          <cx:pt idx="545">Alyson Hannigan</cx:pt>
          <cx:pt idx="546">Macaulay Culkin</cx:pt>
          <cx:pt idx="547">Matt Damon</cx:pt>
          <cx:pt idx="548">Anthony Hopkins</cx:pt>
          <cx:pt idx="549">Angelina Jolie Pitt</cx:pt>
          <cx:pt idx="550">Johnny Depp</cx:pt>
          <cx:pt idx="551">Izabella Scorupco</cx:pt>
          <cx:pt idx="552">Milla Jovovich</cx:pt>
          <cx:pt idx="553">Scarlett Johansson</cx:pt>
          <cx:pt idx="554">Johnny Depp</cx:pt>
          <cx:pt idx="555">Jon Hamm</cx:pt>
          <cx:pt idx="556">Joseph Gordon-Levitt</cx:pt>
          <cx:pt idx="557">Jason Statham</cx:pt>
          <cx:pt idx="558">Edgar Arreola</cx:pt>
          <cx:pt idx="559">Billy Crudup</cx:pt>
          <cx:pt idx="560">Joe Lo Truglio</cx:pt>
          <cx:pt idx="561">Alex Pettyfer</cx:pt>
          <cx:pt idx="562">Tom Hardy</cx:pt>
          <cx:pt idx="563">Ty Burrell</cx:pt>
          <cx:pt idx="564">Ty Burrell</cx:pt>
          <cx:pt idx="565">Denis Leary</cx:pt>
          <cx:pt idx="566">Vin Diesel</cx:pt>
          <cx:pt idx="567">Bryce Dallas Howard</cx:pt>
          <cx:pt idx="568">Talulah Riley</cx:pt>
          <cx:pt idx="569">Woody Allen</cx:pt>
          <cx:pt idx="570">Benedict Cumberbatch</cx:pt>
          <cx:pt idx="571">Claude Rains</cx:pt>
          <cx:pt idx="572">Bobby Lee</cx:pt>
          <cx:pt idx="573">J.K. Simmons</cx:pt>
          <cx:pt idx="574">Paul Walker</cx:pt>
          <cx:pt idx="575">Kevin Spacey</cx:pt>
          <cx:pt idx="576">Sanaa Lathan</cx:pt>
          <cx:pt idx="577">Hugh Jackman</cx:pt>
          <cx:pt idx="578">Michael Gough</cx:pt>
          <cx:pt idx="579">Joseph Gordon-Levitt</cx:pt>
          <cx:pt idx="580">Michael Smiley</cx:pt>
          <cx:pt idx="581">Jamie Lee Curtis</cx:pt>
          <cx:pt idx="582">Chris Evans</cx:pt>
          <cx:pt idx="583">BÃ©rÃ©nice Bejo</cx:pt>
          <cx:pt idx="584">Tom Cruise</cx:pt>
          <cx:pt idx="585">Michael Gough</cx:pt>
          <cx:pt idx="586">Kate Winslet</cx:pt>
          <cx:pt idx="587">Dwayne Johnson</cx:pt>
          <cx:pt idx="588">Naomi Watts</cx:pt>
          <cx:pt idx="589">Catherine O'Hara</cx:pt>
          <cx:pt idx="590">Viggo Mortensen</cx:pt>
          <cx:pt idx="591">Don Cheadle</cx:pt>
          <cx:pt idx="592">Bob Hoskins</cx:pt>
          <cx:pt idx="593">Johnny Depp</cx:pt>
          <cx:pt idx="594">Emmanuelle Vaugier</cx:pt>
          <cx:pt idx="595">Ryan Gosling</cx:pt>
          <cx:pt idx="596">Sandra Ellis Lafferty</cx:pt>
          <cx:pt idx="597">J.K. Simmons</cx:pt>
          <cx:pt idx="598">Will Smith</cx:pt>
          <cx:pt idx="599">Armando Riesco</cx:pt>
          <cx:pt idx="600">Mekhi Phifer</cx:pt>
          <cx:pt idx="601">Ryan Gosling</cx:pt>
          <cx:pt idx="602">Sarah Roemer</cx:pt>
          <cx:pt idx="603">Sarah Roemer</cx:pt>
          <cx:pt idx="604">Will Ferrell</cx:pt>
          <cx:pt idx="605">Nicolas Cage</cx:pt>
          <cx:pt idx="606">Heather Donahue</cx:pt>
          <cx:pt idx="607">Viggo Mortensen</cx:pt>
          <cx:pt idx="608">Mary McDonnell</cx:pt>
          <cx:pt idx="609">Robert Forster</cx:pt>
          <cx:pt idx="610">Abbie Cornish</cx:pt>
          <cx:pt idx="611">Michael Smiley</cx:pt>
          <cx:pt idx="612">Robert Pattinson</cx:pt>
          <cx:pt idx="613">Gary Cole</cx:pt>
          <cx:pt idx="614">Gary Cole</cx:pt>
          <cx:pt idx="615">Will Ferrell</cx:pt>
          <cx:pt idx="616">Micah Sloat</cx:pt>
          <cx:pt idx="617">Morgan Freeman</cx:pt>
          <cx:pt idx="618">Cory Hardrict</cx:pt>
          <cx:pt idx="619">Robert Pattinson</cx:pt>
          <cx:pt idx="620">Harrison Ford</cx:pt>
          <cx:pt idx="621">Vin Diesel</cx:pt>
          <cx:pt idx="622">Will Ferrell</cx:pt>
          <cx:pt idx="623">Hanno PÃ¶schl</cx:pt>
          <cx:pt idx="624">Tom Cruise</cx:pt>
          <cx:pt idx="625">Johnny Depp</cx:pt>
          <cx:pt idx="626">Ryan Gosling</cx:pt>
          <cx:pt idx="627">Gary Oldman</cx:pt>
          <cx:pt idx="628">Gary Oldman</cx:pt>
          <cx:pt idx="629">Robin Williams</cx:pt>
          <cx:pt idx="630">Kate Winslet</cx:pt>
          <cx:pt idx="631">Angelina Jolie Pitt</cx:pt>
          <cx:pt idx="632">Nicolas Cage</cx:pt>
          <cx:pt idx="633">Tom Cruise</cx:pt>
          <cx:pt idx="634">Johnny Depp</cx:pt>
          <cx:pt idx="635">Jason Mewes</cx:pt>
          <cx:pt idx="636">Matt Damon</cx:pt>
          <cx:pt idx="637">Chris Evans</cx:pt>
          <cx:pt idx="638">Steve Buscemi</cx:pt>
          <cx:pt idx="639">Robin Williams</cx:pt>
          <cx:pt idx="640">Muse Watson</cx:pt>
          <cx:pt idx="641">Daniel Roebuck</cx:pt>
          <cx:pt idx="642">Jake Gyllenhaal</cx:pt>
          <cx:pt idx="643">Matt Damon</cx:pt>
          <cx:pt idx="644">Amber Stevens West</cx:pt>
          <cx:pt idx="645">Christo Jivkov</cx:pt>
          <cx:pt idx="646">Denzel Washington</cx:pt>
          <cx:pt idx="647">Will Smith</cx:pt>
          <cx:pt idx="648">Tom Hanks</cx:pt>
          <cx:pt idx="649">Clea DuVall</cx:pt>
          <cx:pt idx="650">Cary-Hiroyuki Tagawa</cx:pt>
          <cx:pt idx="651">Cary-Hiroyuki Tagawa</cx:pt>
          <cx:pt idx="652">Sylvester Stallone</cx:pt>
          <cx:pt idx="653">Viggo Mortensen</cx:pt>
          <cx:pt idx="654">Toby Jones</cx:pt>
          <cx:pt idx="655">Ayelet Zurer</cx:pt>
          <cx:pt idx="656">Johnny Depp</cx:pt>
          <cx:pt idx="657">Johnny Depp</cx:pt>
          <cx:pt idx="658">Leonardo DiCaprio</cx:pt>
          <cx:pt idx="659">Robert Downey Jr.</cx:pt>
          <cx:pt idx="660">Henry Cavill</cx:pt>
          <cx:pt idx="661">Eileen Brennan</cx:pt>
          <cx:pt idx="662">Tom Wilkinson</cx:pt>
          <cx:pt idx="663">Tim Holmes</cx:pt>
          <cx:pt idx="664">Tim Holmes</cx:pt>
          <cx:pt idx="665">Nehemiah Persoff</cx:pt>
          <cx:pt idx="666">Johnny Depp</cx:pt>
          <cx:pt idx="667">Joseph Gordon-Levitt</cx:pt>
          <cx:pt idx="668">Leonardo DiCaprio</cx:pt>
          <cx:pt idx="669">Matthew McConaughey</cx:pt>
          <cx:pt idx="670">Adriana Barraza</cx:pt>
          <cx:pt idx="671">Ryan Gosling</cx:pt>
          <cx:pt idx="672">Hugh Jackman</cx:pt>
          <cx:pt idx="673">Adam Sandler</cx:pt>
          <cx:pt idx="674">Radha Mitchell</cx:pt>
          <cx:pt idx="675">J.K. Simmons</cx:pt>
          <cx:pt idx="676">Johnny Depp</cx:pt>
          <cx:pt idx="677">Will Smith</cx:pt>
          <cx:pt idx="678">Natalie Portman</cx:pt>
          <cx:pt idx="679">Alyson Hannigan</cx:pt>
          <cx:pt idx="680">Colm Feore</cx:pt>
          <cx:pt idx="681">Johnny Depp</cx:pt>
          <cx:pt idx="682">Ming-Na Wen</cx:pt>
          <cx:pt idx="683">Colin Firth</cx:pt>
          <cx:pt idx="684">Topher Grace</cx:pt>
          <cx:pt idx="685">Chris Marquette</cx:pt>
          <cx:pt idx="686">Michael O'Neill</cx:pt>
          <cx:pt idx="687">Gary Dourdan</cx:pt>
          <cx:pt idx="688">Thomas Bo Larsen</cx:pt>
          <cx:pt idx="689">Olivia Newton-John</cx:pt>
          <cx:pt idx="690">Toby Stephens</cx:pt>
          <cx:pt idx="691">Anthony Hopkins</cx:pt>
          <cx:pt idx="692">Natalie Portman</cx:pt>
          <cx:pt idx="693">Vernon Dobtcheff</cx:pt>
          <cx:pt idx="694">Natalie Portman</cx:pt>
          <cx:pt idx="695">James D'Arcy</cx:pt>
          <cx:pt idx="696">JÃ¼rgen Prochnow</cx:pt>
          <cx:pt idx="697">Bill Murray</cx:pt>
          <cx:pt idx="698">Gerard Butler</cx:pt>
          <cx:pt idx="699">Leonardo DiCaprio</cx:pt>
          <cx:pt idx="700">Noel Fisher</cx:pt>
          <cx:pt idx="701">Noel Fisher</cx:pt>
          <cx:pt idx="702">Denis Leary</cx:pt>
          <cx:pt idx="703">Denzel Washington</cx:pt>
          <cx:pt idx="704">Jason Statham</cx:pt>
          <cx:pt idx="705">Scarlett Johansson</cx:pt>
          <cx:pt idx="706">J.K. Simmons</cx:pt>
          <cx:pt idx="707">Jennifer Lawrence</cx:pt>
          <cx:pt idx="708">Robert De Niro</cx:pt>
          <cx:pt idx="709">Bruce Willis</cx:pt>
          <cx:pt idx="710">Anne Hathaway</cx:pt>
          <cx:pt idx="711">Logan Lerman</cx:pt>
          <cx:pt idx="712">Channing Tatum</cx:pt>
          <cx:pt idx="713">Steve Buscemi</cx:pt>
          <cx:pt idx="714">Gerard Butler</cx:pt>
          <cx:pt idx="715">Brad Pitt</cx:pt>
          <cx:pt idx="716">Zooey Deschanel</cx:pt>
          <cx:pt idx="717">Verne Troyer</cx:pt>
          <cx:pt idx="718">Lauren German</cx:pt>
          <cx:pt idx="719">Alyson Hannigan</cx:pt>
          <cx:pt idx="720">Sylvester Stallone</cx:pt>
          <cx:pt idx="721">Matt Damon</cx:pt>
          <cx:pt idx="722">Minnie Driver</cx:pt>
          <cx:pt idx="723">Steve Buscemi</cx:pt>
          <cx:pt idx="724">Moritz Bleibtreu</cx:pt>
          <cx:pt idx="725">Jon Heder</cx:pt>
          <cx:pt idx="726">Joan Allen</cx:pt>
          <cx:pt idx="727">Dwayne Johnson</cx:pt>
          <cx:pt idx="728">Ryan Gosling</cx:pt>
          <cx:pt idx="729">David Hewlett</cx:pt>
          <cx:pt idx="730">Mei MelanÃ§on</cx:pt>
          <cx:pt idx="731">Justin Timberlake</cx:pt>
          <cx:pt idx="732">Bruce Spence</cx:pt>
          <cx:pt idx="733">Peter Graves</cx:pt>
          <cx:pt idx="734">Josh Gad</cx:pt>
          <cx:pt idx="735">Jeremy Renner</cx:pt>
          <cx:pt idx="736">Jessica Barden</cx:pt>
          <cx:pt idx="737">Judy Greer</cx:pt>
          <cx:pt idx="738">Will Smith</cx:pt>
          <cx:pt idx="739">Bojana Novakovic</cx:pt>
          <cx:pt idx="740">Norman Reedus</cx:pt>
          <cx:pt idx="741">Jamie Lee Curtis</cx:pt>
          <cx:pt idx="742">Jamie Lee Curtis</cx:pt>
          <cx:pt idx="743">Colin Salmon</cx:pt>
          <cx:pt idx="744">Dax Flame</cx:pt>
          <cx:pt idx="745">Angelina Jolie Pitt</cx:pt>
          <cx:pt idx="746">Rufus Sewell</cx:pt>
          <cx:pt idx="747">Denzel Washington</cx:pt>
          <cx:pt idx="748">Matthew McConaughey</cx:pt>
          <cx:pt idx="749">Adam Sandler</cx:pt>
          <cx:pt idx="750">Jason Statham</cx:pt>
          <cx:pt idx="751">Sophia Myles</cx:pt>
          <cx:pt idx="752">Adam Sandler</cx:pt>
          <cx:pt idx="753">Zooey Deschanel</cx:pt>
          <cx:pt idx="754">Hugh Jackman</cx:pt>
          <cx:pt idx="755">Quentin Tarantino</cx:pt>
          <cx:pt idx="756">Ethan Embry</cx:pt>
          <cx:pt idx="757">Danielle Kotch</cx:pt>
          <cx:pt idx="758">Noel Fisher</cx:pt>
          <cx:pt idx="759">MyAnna Buring</cx:pt>
          <cx:pt idx="760">Kate Winslet</cx:pt>
          <cx:pt idx="761">Robert De Niro</cx:pt>
          <cx:pt idx="762">Demi Moore</cx:pt>
          <cx:pt idx="763">Tom Hanks</cx:pt>
          <cx:pt idx="764">Liam Neeson</cx:pt>
          <cx:pt idx="765">Will Forte</cx:pt>
          <cx:pt idx="766">Leonardo DiCaprio</cx:pt>
          <cx:pt idx="767">Robert De Niro</cx:pt>
          <cx:pt idx="768">Jason Statham</cx:pt>
          <cx:pt idx="769">Katharine Ross</cx:pt>
          <cx:pt idx="770">Tom Hanks</cx:pt>
          <cx:pt idx="771">Shahab Hosseini</cx:pt>
          <cx:pt idx="772">Milla Jovovich</cx:pt>
          <cx:pt idx="773">Bruce Willis</cx:pt>
          <cx:pt idx="774">Rosario Dawson</cx:pt>
          <cx:pt idx="775">Ryan Reynolds</cx:pt>
          <cx:pt idx="776">Lena Olin</cx:pt>
          <cx:pt idx="777">Sally Hawkins</cx:pt>
          <cx:pt idx="778">Denzel Washington</cx:pt>
          <cx:pt idx="779">Virginia Madsen</cx:pt>
          <cx:pt idx="780">Denzel Washington</cx:pt>
          <cx:pt idx="781">Peter Dinklage</cx:pt>
          <cx:pt idx="782">Gerry Bednob</cx:pt>
          <cx:pt idx="783">Vincent Schiavelli</cx:pt>
          <cx:pt idx="784">Milla Jovovich</cx:pt>
          <cx:pt idx="785">Philip Seymour Hoffman</cx:pt>
          <cx:pt idx="786">William Holden</cx:pt>
          <cx:pt idx="787">Jet Li</cx:pt>
          <cx:pt idx="788">Will Smith</cx:pt>
          <cx:pt idx="789">Johnny Depp</cx:pt>
          <cx:pt idx="790">Johnny Depp</cx:pt>
          <cx:pt idx="791">Sarah Michelle Gellar</cx:pt>
          <cx:pt idx="792">Bruno Kirby</cx:pt>
          <cx:pt idx="793">Benedict Cumberbatch</cx:pt>
          <cx:pt idx="794">Christopher Lee</cx:pt>
          <cx:pt idx="795">Kevin Spacey</cx:pt>
          <cx:pt idx="796">Jennifer Lawrence</cx:pt>
          <cx:pt idx="797">Channing Tatum</cx:pt>
          <cx:pt idx="798">Channing Tatum</cx:pt>
          <cx:pt idx="799">Tom Cruise</cx:pt>
          <cx:pt idx="800">Paddy Considine</cx:pt>
          <cx:pt idx="801">Iko Uwais</cx:pt>
          <cx:pt idx="802">Eleanor Parker</cx:pt>
          <cx:pt idx="803">Tom Hardy</cx:pt>
          <cx:pt idx="804">Peter Dinklage</cx:pt>
          <cx:pt idx="805">Clint Eastwood</cx:pt>
          <cx:pt idx="806">Johnny Depp</cx:pt>
          <cx:pt idx="807">Dwayne Johnson</cx:pt>
          <cx:pt idx="808">Jake Gyllenhaal</cx:pt>
          <cx:pt idx="809">Matthew Perry</cx:pt>
          <cx:pt idx="810">ChloÃ« Grace Moretz</cx:pt>
          <cx:pt idx="811">Sylvester Stallone</cx:pt>
          <cx:pt idx="812">Olivia Wilde</cx:pt>
          <cx:pt idx="813">Channing Tatum</cx:pt>
          <cx:pt idx="814">Harrison Ford</cx:pt>
          <cx:pt idx="815">Bernie Mac</cx:pt>
          <cx:pt idx="816">Colin Firth</cx:pt>
          <cx:pt idx="817">Channing Tatum</cx:pt>
          <cx:pt idx="818">David Oyelowo</cx:pt>
          <cx:pt idx="819">Robert De Niro</cx:pt>
          <cx:pt idx="820">Michael Fassbender</cx:pt>
          <cx:pt idx="821">Bill Murray</cx:pt>
          <cx:pt idx="822">Peter Dinklage</cx:pt>
          <cx:pt idx="823">Naomi Watts</cx:pt>
          <cx:pt idx="824">Alan Rickman</cx:pt>
          <cx:pt idx="825">Jeanne Tripplehorn</cx:pt>
          <cx:pt idx="826">Philip Seymour Hoffman</cx:pt>
          <cx:pt idx="827">Sharon Small</cx:pt>
          <cx:pt idx="828">Keanu Reeves</cx:pt>
          <cx:pt idx="829">Scott Glenn</cx:pt>
          <cx:pt idx="830">Sanaa Lathan</cx:pt>
          <cx:pt idx="831">Jake Gyllenhaal</cx:pt>
          <cx:pt idx="832">Jake Gyllenhaal</cx:pt>
          <cx:pt idx="833">Nicolas Cage</cx:pt>
          <cx:pt idx="834">Drake Bell</cx:pt>
          <cx:pt idx="835">Jennifer Saunders</cx:pt>
          <cx:pt idx="836">Paulette Goddard</cx:pt>
          <cx:pt idx="837">Mark Margolis</cx:pt>
          <cx:pt idx="838">Vin Diesel</cx:pt>
          <cx:pt idx="839">Jeff Bennett</cx:pt>
          <cx:pt idx="840">John Belushi</cx:pt>
          <cx:pt idx="841">Robin Wright</cx:pt>
          <cx:pt idx="842">Johnny Depp</cx:pt>
          <cx:pt idx="843">Steve Carell</cx:pt>
          <cx:pt idx="844">Phoebe Cates</cx:pt>
          <cx:pt idx="845">Costas Mandylor</cx:pt>
          <cx:pt idx="846">Colin Firth</cx:pt>
          <cx:pt idx="847">Jason Flemyng</cx:pt>
          <cx:pt idx="848">Ryan Gosling</cx:pt>
          <cx:pt idx="849">Clint Howard</cx:pt>
          <cx:pt idx="850">Logan Lerman</cx:pt>
          <cx:pt idx="851">Henry Ian Cusick</cx:pt>
          <cx:pt idx="852">Treat Williams</cx:pt>
          <cx:pt idx="853">Imelda Staunton</cx:pt>
          <cx:pt idx="854">Daniel Radcliffe</cx:pt>
          <cx:pt idx="855">Channing Tatum</cx:pt>
          <cx:pt idx="856">Bill Murray</cx:pt>
          <cx:pt idx="857">Honor Blackman</cx:pt>
          <cx:pt idx="858">Keanu Reeves</cx:pt>
          <cx:pt idx="859">Keanu Reeves</cx:pt>
          <cx:pt idx="860">Rhys Wakefield</cx:pt>
          <cx:pt idx="861">Bob Balaban</cx:pt>
          <cx:pt idx="862">Charlie McDermott</cx:pt>
          <cx:pt idx="863">Bill Murray</cx:pt>
          <cx:pt idx="864">Nick Stahl</cx:pt>
          <cx:pt idx="865">Anthony Hopkins</cx:pt>
          <cx:pt idx="866">Jay Hernandez</cx:pt>
          <cx:pt idx="867">Quentin Tarantino</cx:pt>
          <cx:pt idx="868">Jon Hamm</cx:pt>
          <cx:pt idx="869">Dominic Cooper</cx:pt>
          <cx:pt idx="870">Danny Huston</cx:pt>
          <cx:pt idx="871">Ki Hong Lee</cx:pt>
          <cx:pt idx="872">Henry Cavill</cx:pt>
          <cx:pt idx="873">Philip Seymour Hoffman</cx:pt>
          <cx:pt idx="874">Judy Greer</cx:pt>
          <cx:pt idx="875">Johnny Depp</cx:pt>
          <cx:pt idx="876">Candice Bergen</cx:pt>
          <cx:pt idx="877">Heath Ledger</cx:pt>
          <cx:pt idx="878">Robert Downey Jr.</cx:pt>
          <cx:pt idx="879">Rami Malek</cx:pt>
          <cx:pt idx="880">Ryan Reynolds</cx:pt>
          <cx:pt idx="881">James Franco</cx:pt>
          <cx:pt idx="882">Joan Rivers</cx:pt>
          <cx:pt idx="883">Michael Wincott</cx:pt>
          <cx:pt idx="884">Brad Pitt</cx:pt>
          <cx:pt idx="885">Brad Pitt</cx:pt>
          <cx:pt idx="886">Liam Neeson</cx:pt>
          <cx:pt idx="887">Jeremy Shada</cx:pt>
          <cx:pt idx="888">Christoph Waltz</cx:pt>
          <cx:pt idx="889">Morgan Freeman</cx:pt>
          <cx:pt idx="890">Anthony Hopkins</cx:pt>
          <cx:pt idx="891">Matthew McConaughey</cx:pt>
          <cx:pt idx="892">Julia Roberts</cx:pt>
          <cx:pt idx="893">Javier Botet</cx:pt>
          <cx:pt idx="894">Michael Kelly</cx:pt>
          <cx:pt idx="895">Bill Murray</cx:pt>
          <cx:pt idx="896">Tom Hardy</cx:pt>
          <cx:pt idx="897">Vernon Wells</cx:pt>
          <cx:pt idx="898">Al Pacino</cx:pt>
          <cx:pt idx="899">Liam Neeson</cx:pt>
          <cx:pt idx="900">Tom Wilkinson</cx:pt>
          <cx:pt idx="901">Adriana Caselotti</cx:pt>
          <cx:pt idx="902">Michael Rapaport</cx:pt>
          <cx:pt idx="903">Karen Allen</cx:pt>
          <cx:pt idx="904">Ethan Suplee</cx:pt>
          <cx:pt idx="905">Ryan Reynolds</cx:pt>
          <cx:pt idx="906">Robin Williams</cx:pt>
          <cx:pt idx="907">Jim Belushi</cx:pt>
          <cx:pt idx="908">Robert De Niro</cx:pt>
          <cx:pt idx="909">Richard Johnson</cx:pt>
          <cx:pt idx="910">Yuki Matsuzaki</cx:pt>
          <cx:pt idx="911">Carmen Perez</cx:pt>
          <cx:pt idx="912">Odessa Rae</cx:pt>
          <cx:pt idx="913">Ricardo DarÃ­n</cx:pt>
          <cx:pt idx="914">Linda Cardellini</cx:pt>
          <cx:pt idx="915">Milla Jovovich</cx:pt>
          <cx:pt idx="916">Harrison Ford</cx:pt>
          <cx:pt idx="917">Michael Biehn</cx:pt>
          <cx:pt idx="918">Will Ferrell</cx:pt>
          <cx:pt idx="919">Robert De Niro</cx:pt>
          <cx:pt idx="920">Robin Williams</cx:pt>
          <cx:pt idx="921">Johnny Depp</cx:pt>
          <cx:pt idx="922">Adam Sandler</cx:pt>
          <cx:pt idx="923">Will Ferrell</cx:pt>
          <cx:pt idx="924">Dan Byrd</cx:pt>
          <cx:pt idx="925">Will Smith</cx:pt>
          <cx:pt idx="926">Patricia Tallman</cx:pt>
          <cx:pt idx="927">Alexander SkarsgÃ¥rd</cx:pt>
          <cx:pt idx="928">Christian Bale</cx:pt>
          <cx:pt idx="929">Christian Bale</cx:pt>
          <cx:pt idx="930">Rufus Sewell</cx:pt>
          <cx:pt idx="931">Will Ferrell</cx:pt>
          <cx:pt idx="932">Vin Diesel</cx:pt>
          <cx:pt idx="933">Judy Greer</cx:pt>
          <cx:pt idx="934">Eartha Kitt</cx:pt>
          <cx:pt idx="935">Rene Russo</cx:pt>
          <cx:pt idx="936">Mila Kunis</cx:pt>
          <cx:pt idx="937">Dennis Quaid</cx:pt>
          <cx:pt idx="938">Robert De Niro</cx:pt>
          <cx:pt idx="939">Jet Li</cx:pt>
          <cx:pt idx="940">Bruce Willis</cx:pt>
          <cx:pt idx="941">Jason Statham</cx:pt>
          <cx:pt idx="942">Martin Kove</cx:pt>
          <cx:pt idx="943">Martin Kove</cx:pt>
          <cx:pt idx="944">Bradley Cooper</cx:pt>
          <cx:pt idx="945">Erika Christensen</cx:pt>
          <cx:pt idx="946">Judge Reinhold</cx:pt>
          <cx:pt idx="947">Marlon Brando</cx:pt>
          <cx:pt idx="948">Andrew Garfield</cx:pt>
          <cx:pt idx="949">Angelina Jolie Pitt</cx:pt>
          <cx:pt idx="950">Vin Diesel</cx:pt>
          <cx:pt idx="951">Leonardo DiCaprio</cx:pt>
          <cx:pt idx="952">Robert Clohessy</cx:pt>
          <cx:pt idx="953">Michael Imperioli</cx:pt>
          <cx:pt idx="954">Michael Imperioli</cx:pt>
          <cx:pt idx="955">Bruce Willis</cx:pt>
          <cx:pt idx="956">Lou Taylor Pucci</cx:pt>
          <cx:pt idx="957">Omar Epps</cx:pt>
          <cx:pt idx="958">Johnny Depp</cx:pt>
          <cx:pt idx="959">Sylvester Stallone</cx:pt>
          <cx:pt idx="960">Judy Greer</cx:pt>
          <cx:pt idx="961">Laura Harring</cx:pt>
          <cx:pt idx="962">Matt Damon</cx:pt>
          <cx:pt idx="963">Nicolas Cage</cx:pt>
          <cx:pt idx="964">Robert De Niro</cx:pt>
          <cx:pt idx="965">Alan Rickman</cx:pt>
          <cx:pt idx="966">Hugh Jackman</cx:pt>
          <cx:pt idx="967">Donald Faison</cx:pt>
          <cx:pt idx="968">Michael Moore</cx:pt>
          <cx:pt idx="969">Matthew Broderick</cx:pt>
          <cx:pt idx="970">Jennifer Garner</cx:pt>
          <cx:pt idx="971">Dianne Wiest</cx:pt>
          <cx:pt idx="972">Matt Damon</cx:pt>
          <cx:pt idx="973">Norman Reedus</cx:pt>
          <cx:pt idx="974">Brad Pitt</cx:pt>
          <cx:pt idx="975">Tzi Ma</cx:pt>
          <cx:pt idx="976">Ryan Reynolds</cx:pt>
          <cx:pt idx="977">Tom Hanks</cx:pt>
          <cx:pt idx="978">Snoop Dogg</cx:pt>
          <cx:pt idx="979">Sarah Carter</cx:pt>
          <cx:pt idx="980">Sean Pertwee</cx:pt>
          <cx:pt idx="981">Denzel Washington</cx:pt>
          <cx:pt idx="982">Geraldine Chaplin</cx:pt>
          <cx:pt idx="983">Milla Jovovich</cx:pt>
          <cx:pt idx="984">Craig Parker</cx:pt>
          <cx:pt idx="985">Aldis Hodge</cx:pt>
          <cx:pt idx="986">Jeremy Renner</cx:pt>
          <cx:pt idx="987">Christian Bale</cx:pt>
          <cx:pt idx="988">Bono</cx:pt>
          <cx:pt idx="989">Natasha Lyonne</cx:pt>
          <cx:pt idx="990">Adam Sandler</cx:pt>
          <cx:pt idx="991">Li Gong</cx:pt>
          <cx:pt idx="992">Jada Pinkett Smith</cx:pt>
          <cx:pt idx="993">Hal Holbrook</cx:pt>
          <cx:pt idx="994">Will Smith</cx:pt>
          <cx:pt idx="995">Seychelle Gabriel</cx:pt>
          <cx:pt idx="996">Ryan Reynolds</cx:pt>
          <cx:pt idx="997">Philip Seymour Hoffman</cx:pt>
          <cx:pt idx="998">Jason Statham</cx:pt>
          <cx:pt idx="999">Jet Li</cx:pt>
          <cx:pt idx="1000">Liam Neeson</cx:pt>
          <cx:pt idx="1001">Tom Hanks</cx:pt>
          <cx:pt idx="1002">Sylvester Stallone</cx:pt>
          <cx:pt idx="1003">Tia Carrere</cx:pt>
          <cx:pt idx="1004">Theo James</cx:pt>
          <cx:pt idx="1005">Keanu Reeves</cx:pt>
          <cx:pt idx="1006">Kirsten Dunst</cx:pt>
          <cx:pt idx="1007">Channing Tatum</cx:pt>
          <cx:pt idx="1008">Eric Dane</cx:pt>
          <cx:pt idx="1009">Ursula Andress</cx:pt>
          <cx:pt idx="1010">Jennifer Garner</cx:pt>
          <cx:pt idx="1011">Jeremy Irvine</cx:pt>
          <cx:pt idx="1012">Steve Carell</cx:pt>
          <cx:pt idx="1013">Dwayne Johnson</cx:pt>
          <cx:pt idx="1014">Lin Shaye</cx:pt>
          <cx:pt idx="1015">Lin Shaye</cx:pt>
          <cx:pt idx="1016">Johnny Depp</cx:pt>
          <cx:pt idx="1017">Jimmy Bennett</cx:pt>
          <cx:pt idx="1018">Sarah Michelle Gellar</cx:pt>
          <cx:pt idx="1019">Arliss Howard</cx:pt>
          <cx:pt idx="1020">Ethan Suplee</cx:pt>
          <cx:pt idx="1021">Ryan Gosling</cx:pt>
          <cx:pt idx="1022">Kevin McNally</cx:pt>
          <cx:pt idx="1023">Tia Carrere</cx:pt>
          <cx:pt idx="1024">Amy Poehler</cx:pt>
          <cx:pt idx="1025">Florian Lukas</cx:pt>
          <cx:pt idx="1026">Keanu Reeves</cx:pt>
          <cx:pt idx="1027">Kevin Spacey</cx:pt>
          <cx:pt idx="1028">Salma Hayek</cx:pt>
          <cx:pt idx="1029">Zach Gilford</cx:pt>
          <cx:pt idx="1030">Matt Damon</cx:pt>
          <cx:pt idx="1031">Robert Pattinson</cx:pt>
          <cx:pt idx="1032">Danneel Ackles</cx:pt>
          <cx:pt idx="1033">Gerard Butler</cx:pt>
          <cx:pt idx="1034">Sally Kirkland</cx:pt>
          <cx:pt idx="1035">Ted Raimi</cx:pt>
          <cx:pt idx="1036">Osama bin Laden</cx:pt>
          <cx:pt idx="1037">Wes Studi</cx:pt>
          <cx:pt idx="1038">William Smith</cx:pt>
          <cx:pt idx="1039">William Smith</cx:pt>
          <cx:pt idx="1040">Maika Monroe</cx:pt>
          <cx:pt idx="1041">Bruce Willis</cx:pt>
          <cx:pt idx="1042">Madeline Kahn</cx:pt>
          <cx:pt idx="1043">Yaphet Kotto</cx:pt>
          <cx:pt idx="1044">Jason Statham</cx:pt>
          <cx:pt idx="1045">Anthony Hopkins</cx:pt>
          <cx:pt idx="1046">Bill Murray</cx:pt>
          <cx:pt idx="1047">Dominic Cooper</cx:pt>
          <cx:pt idx="1048">Brigitte Helm</cx:pt>
          <cx:pt idx="1049">Jennifer Lawrence</cx:pt>
          <cx:pt idx="1050">Brad Pitt</cx:pt>
          <cx:pt idx="1051">Dominic Cooper</cx:pt>
          <cx:pt idx="1052">Regina Hall</cx:pt>
          <cx:pt idx="1053">Bill Duke</cx:pt>
          <cx:pt idx="1054">Archie Panjabi</cx:pt>
          <cx:pt idx="1055">Martin Landau</cx:pt>
          <cx:pt idx="1056">Joseph Gordon-Levitt</cx:pt>
          <cx:pt idx="1057">Costas Mandylor</cx:pt>
          <cx:pt idx="1058">John Michael Higgins</cx:pt>
          <cx:pt idx="1059">Josh Hutcherson</cx:pt>
          <cx:pt idx="1060">Charlize Theron</cx:pt>
          <cx:pt idx="1061">Tim Blake Nelson</cx:pt>
          <cx:pt idx="1062">Steve Buscemi</cx:pt>
          <cx:pt idx="1063">Bokeem Woodbine</cx:pt>
          <cx:pt idx="1064">Josh Hutcherson</cx:pt>
          <cx:pt idx="1065">Matt Damon</cx:pt>
          <cx:pt idx="1066">Matthew Broderick</cx:pt>
          <cx:pt idx="1067">Josh Charles</cx:pt>
          <cx:pt idx="1068">Andrew Garfield</cx:pt>
          <cx:pt idx="1069">Adam Sandler</cx:pt>
          <cx:pt idx="1070">Kevin Spacey</cx:pt>
          <cx:pt idx="1071">Jason Alexander</cx:pt>
          <cx:pt idx="1072">Lin Shaye</cx:pt>
          <cx:pt idx="1073">Matt Damon</cx:pt>
          <cx:pt idx="1074">Matt Damon</cx:pt>
          <cx:pt idx="1075">Channing Tatum</cx:pt>
          <cx:pt idx="1076">James Franco</cx:pt>
          <cx:pt idx="1077">ChloÃ« Grace Moretz</cx:pt>
          <cx:pt idx="1078">ChloÃ« Grace Moretz</cx:pt>
          <cx:pt idx="1079">Djimon Hounsou</cx:pt>
          <cx:pt idx="1080">Kristin Scott Thomas</cx:pt>
          <cx:pt idx="1081">Christian Bale</cx:pt>
          <cx:pt idx="1082">Steve Buscemi</cx:pt>
          <cx:pt idx="1083">Bernie Mac</cx:pt>
          <cx:pt idx="1084">Richard Tyson</cx:pt>
          <cx:pt idx="1085">Mila Kunis</cx:pt>
          <cx:pt idx="1086">Hope Davis</cx:pt>
          <cx:pt idx="1087">Ed Wynn</cx:pt>
          <cx:pt idx="1088">Kevin Spacey</cx:pt>
          <cx:pt idx="1089">Aidan Turner</cx:pt>
          <cx:pt idx="1090">Philip Seymour Hoffman</cx:pt>
          <cx:pt idx="1091">Rob Riggle</cx:pt>
          <cx:pt idx="1092">Will Ferrell</cx:pt>
          <cx:pt idx="1093">Robert De Niro</cx:pt>
          <cx:pt idx="1094">F. Murray Abraham</cx:pt>
          <cx:pt idx="1095">Bruce Spence</cx:pt>
          <cx:pt idx="1096">Eddie Marsan</cx:pt>
          <cx:pt idx="1097">Scarlett Johansson</cx:pt>
          <cx:pt idx="1098">Mitsuo Iwata</cx:pt>
          <cx:pt idx="1099">Anne Hathaway</cx:pt>
          <cx:pt idx="1100">ZoÃ« Kravitz</cx:pt>
          <cx:pt idx="1101">Scarlett Johansson</cx:pt>
          <cx:pt idx="1102">Matthew Broderick</cx:pt>
          <cx:pt idx="1103">Jay Laga'aia</cx:pt>
          <cx:pt idx="1104">Shailene Woodley</cx:pt>
          <cx:pt idx="1105">Muse Watson</cx:pt>
          <cx:pt idx="1106">Charlize Theron</cx:pt>
          <cx:pt idx="1107">Jason Statham</cx:pt>
          <cx:pt idx="1108">Adam Baldwin</cx:pt>
          <cx:pt idx="1109">Heather O'Rourke</cx:pt>
          <cx:pt idx="1110">Heather O'Rourke</cx:pt>
          <cx:pt idx="1111">Mike Howard</cx:pt>
          <cx:pt idx="1112">Henry Cavill</cx:pt>
          <cx:pt idx="1113">Milla Jovovich</cx:pt>
          <cx:pt idx="1114">Nicolas Cage</cx:pt>
          <cx:pt idx="1115">Don Johnson</cx:pt>
          <cx:pt idx="1116">DemiÃ¡n Bichir</cx:pt>
          <cx:pt idx="1117">Alison Brie</cx:pt>
          <cx:pt idx="1118">Bojana Novakovic</cx:pt>
          <cx:pt idx="1119">Will Forte</cx:pt>
          <cx:pt idx="1120">Will Forte</cx:pt>
          <cx:pt idx="1121">Charlyne Yi</cx:pt>
          <cx:pt idx="1122">Mark Addy</cx:pt>
          <cx:pt idx="1123">Hayley Atwell</cx:pt>
          <cx:pt idx="1124">Hayley Atwell</cx:pt>
          <cx:pt idx="1125">Finn Wittrock</cx:pt>
          <cx:pt idx="1126">Jon Hamm</cx:pt>
          <cx:pt idx="1127">Jenna Fischer</cx:pt>
          <cx:pt idx="1128">Jim Broadbent</cx:pt>
          <cx:pt idx="1129">Demi Moore</cx:pt>
          <cx:pt idx="1130">Chelan Simmons</cx:pt>
          <cx:pt idx="1131">Gerard Butler</cx:pt>
          <cx:pt idx="1132">Leonardo DiCaprio</cx:pt>
          <cx:pt idx="1133">Essie Davis</cx:pt>
          <cx:pt idx="1134">Bill Murray</cx:pt>
          <cx:pt idx="1135">Jon Favreau</cx:pt>
          <cx:pt idx="1136">Dwayne Johnson</cx:pt>
          <cx:pt idx="1137">Michael Stuhlbarg</cx:pt>
          <cx:pt idx="1138">Meryl Streep</cx:pt>
          <cx:pt idx="1139">Nia Vardalos</cx:pt>
          <cx:pt idx="1140">J.K. Simmons</cx:pt>
          <cx:pt idx="1141">Robert De Niro</cx:pt>
          <cx:pt idx="1142">Denzel Washington</cx:pt>
          <cx:pt idx="1143">Denzel Washington</cx:pt>
          <cx:pt idx="1144">Tina Turner</cx:pt>
          <cx:pt idx="1145">Greg Grunberg</cx:pt>
          <cx:pt idx="1146">Mike Vogel</cx:pt>
          <cx:pt idx="1147">Tony Curran</cx:pt>
          <cx:pt idx="1148">Jennifer Garner</cx:pt>
          <cx:pt idx="1149">Mary Lynn Rajskub</cx:pt>
          <cx:pt idx="1150">Paul Walker</cx:pt>
          <cx:pt idx="1151">Joe Mantegna</cx:pt>
          <cx:pt idx="1152">Johnny Depp</cx:pt>
          <cx:pt idx="1153">Marlon Brando</cx:pt>
          <cx:pt idx="1154">Adam Sandler</cx:pt>
          <cx:pt idx="1155">Demi Moore</cx:pt>
          <cx:pt idx="1156">Matt Price</cx:pt>
          <cx:pt idx="1157">Philip Seymour Hoffman</cx:pt>
          <cx:pt idx="1158">Robert Duvall</cx:pt>
          <cx:pt idx="1159">Kevin Spacey</cx:pt>
          <cx:pt idx="1160">James Corden</cx:pt>
          <cx:pt idx="1161">Shengyi Huang</cx:pt>
          <cx:pt idx="1162">Philip Seymour Hoffman</cx:pt>
          <cx:pt idx="1163">Stephen Graham</cx:pt>
          <cx:pt idx="1164">LL Cool J</cx:pt>
          <cx:pt idx="1165">Colm Feore</cx:pt>
          <cx:pt idx="1166">Ethan Suplee</cx:pt>
          <cx:pt idx="1167">Lili Taylor</cx:pt>
          <cx:pt idx="1168">Denzel Washington</cx:pt>
          <cx:pt idx="1169">Busy Philipps</cx:pt>
          <cx:pt idx="1170">Emily Watson</cx:pt>
          <cx:pt idx="1171">Jerry Stiller</cx:pt>
          <cx:pt idx="1172">Christopher Lambert</cx:pt>
          <cx:pt idx="1173">Kelly Rutherford</cx:pt>
          <cx:pt idx="1174">Matt Damon</cx:pt>
          <cx:pt idx="1175">Harrison Ford</cx:pt>
          <cx:pt idx="1176">Julie Walters</cx:pt>
          <cx:pt idx="1177">Robin Williams</cx:pt>
          <cx:pt idx="1178">Julia Roberts</cx:pt>
          <cx:pt idx="1179">Mark Gatiss</cx:pt>
          <cx:pt idx="1180">Robin Williams</cx:pt>
          <cx:pt idx="1181">LeVar Burton</cx:pt>
          <cx:pt idx="1182">Kasia Smutniak</cx:pt>
          <cx:pt idx="1183">Anna Kendrick</cx:pt>
          <cx:pt idx="1184">Jon Favreau</cx:pt>
          <cx:pt idx="1185">Josh Wingate</cx:pt>
          <cx:pt idx="1186">Virginia Madsen</cx:pt>
          <cx:pt idx="1187">Al Pacino</cx:pt>
          <cx:pt idx="1188">Bill Murray</cx:pt>
          <cx:pt idx="1189">Jamie Lee Curtis</cx:pt>
          <cx:pt idx="1190">Xander Berkeley</cx:pt>
          <cx:pt idx="1191">Gerard Butler</cx:pt>
          <cx:pt idx="1192">Anjelica Huston</cx:pt>
          <cx:pt idx="1193">Tom Wilkinson</cx:pt>
          <cx:pt idx="1194">Gerard Butler</cx:pt>
          <cx:pt idx="1195">Gunnar Hansen</cx:pt>
          <cx:pt idx="1196">Gunnar Hansen</cx:pt>
          <cx:pt idx="1197">Brad Pitt</cx:pt>
          <cx:pt idx="1198">Justin Timberlake</cx:pt>
          <cx:pt idx="1199">Scarlett Johansson</cx:pt>
          <cx:pt idx="1200">Sylvester Stallone</cx:pt>
          <cx:pt idx="1201">Kevin Spacey</cx:pt>
          <cx:pt idx="1202">Ezra Miller</cx:pt>
          <cx:pt idx="1203">Bradley Cooper</cx:pt>
          <cx:pt idx="1204">Robert Pattinson</cx:pt>
          <cx:pt idx="1205">Seamus Davey-Fitzpatrick</cx:pt>
          <cx:pt idx="1206">Madeline Kahn</cx:pt>
          <cx:pt idx="1207">Joseph Gordon-Levitt</cx:pt>
          <cx:pt idx="1208">Michael Biehn</cx:pt>
          <cx:pt idx="1209">Keanu Reeves</cx:pt>
          <cx:pt idx="1210">Robert Ri'chard</cx:pt>
          <cx:pt idx="1211">Robert Ri'chard</cx:pt>
          <cx:pt idx="1212">Miriam Margolyes</cx:pt>
          <cx:pt idx="1213">Nicolas Cage</cx:pt>
          <cx:pt idx="1214">Jennifer Garner</cx:pt>
          <cx:pt idx="1215">Amy Schumer</cx:pt>
          <cx:pt idx="1216">Chazz Palminteri</cx:pt>
          <cx:pt idx="1217">John Cothran</cx:pt>
          <cx:pt idx="1218">Robert Pine</cx:pt>
          <cx:pt idx="1219">Anne Hathaway</cx:pt>
          <cx:pt idx="1220">Nicolas Cage</cx:pt>
          <cx:pt idx="1221">Jimmy Bennett</cx:pt>
          <cx:pt idx="1222">Harrison Ford</cx:pt>
          <cx:pt idx="1223">Beau Mirchoff</cx:pt>
          <cx:pt idx="1224">Kate Winslet</cx:pt>
          <cx:pt idx="1225">Bruce Willis</cx:pt>
          <cx:pt idx="1226">Corinna Harney</cx:pt>
          <cx:pt idx="1227">Radha Mitchell</cx:pt>
          <cx:pt idx="1228">Jennifer Jason Leigh</cx:pt>
          <cx:pt idx="1229">Sam Trammell</cx:pt>
          <cx:pt idx="1230">Kate Winslet</cx:pt>
          <cx:pt idx="1231">J.K. Simmons</cx:pt>
          <cx:pt idx="1232">Channing Tatum</cx:pt>
          <cx:pt idx="1233">Rosario Dawson</cx:pt>
          <cx:pt idx="1234">Kevin Spacey</cx:pt>
          <cx:pt idx="1235">Victor Wong</cx:pt>
          <cx:pt idx="1236">J.D. Evermore</cx:pt>
          <cx:pt idx="1237">Noel Gugliemi</cx:pt>
          <cx:pt idx="1238">Takeshi Kaneshiro</cx:pt>
          <cx:pt idx="1239">ChloÃ« Grace Moretz</cx:pt>
          <cx:pt idx="1240">Sylvester Stallone</cx:pt>
          <cx:pt idx="1241">Jordana Brewster</cx:pt>
          <cx:pt idx="1242">Jim Sturgess</cx:pt>
          <cx:pt idx="1243">Jim Sturgess</cx:pt>
          <cx:pt idx="1244">Ryan Reynolds</cx:pt>
          <cx:pt idx="1245">Leonard Nimoy</cx:pt>
          <cx:pt idx="1246">Maribel VerdÃº</cx:pt>
          <cx:pt idx="1247">Kevin Spacey</cx:pt>
          <cx:pt idx="1248">Gary Oldman</cx:pt>
          <cx:pt idx="1249">Martin Short</cx:pt>
          <cx:pt idx="1250">Keanu Reeves</cx:pt>
          <cx:pt idx="1251">Devin Ratray</cx:pt>
          <cx:pt idx="1252">Donald Pleasence</cx:pt>
          <cx:pt idx="1253">Channing Tatum</cx:pt>
          <cx:pt idx="1254">Glen Hansard</cx:pt>
          <cx:pt idx="1255">Bill Murray</cx:pt>
          <cx:pt idx="1256">Adam Garcia</cx:pt>
          <cx:pt idx="1257">Bruce Willis</cx:pt>
          <cx:pt idx="1258">Mel Blanc</cx:pt>
          <cx:pt idx="1259">John Belushi</cx:pt>
          <cx:pt idx="1260">Reba McEntire</cx:pt>
          <cx:pt idx="1261">Jason Statham</cx:pt>
          <cx:pt idx="1262">Bill Cobbs</cx:pt>
          <cx:pt idx="1263">Ivana Milicevic</cx:pt>
          <cx:pt idx="1264">Archie Panjabi</cx:pt>
          <cx:pt idx="1265">Peter Dinklage</cx:pt>
          <cx:pt idx="1266">David Carradine</cx:pt>
          <cx:pt idx="1267">Daniel Kaluuya</cx:pt>
          <cx:pt idx="1268">Robert Downey Jr.</cx:pt>
          <cx:pt idx="1269">Peter Dinklage</cx:pt>
          <cx:pt idx="1270">CCH Pounder</cx:pt>
          <cx:pt idx="1271">Anthony Hopkins</cx:pt>
          <cx:pt idx="1272">Robert De Niro</cx:pt>
          <cx:pt idx="1273">Robert Shaw</cx:pt>
          <cx:pt idx="1274">Robert Downey Jr.</cx:pt>
          <cx:pt idx="1275">Oprah Winfrey</cx:pt>
          <cx:pt idx="1276">Ryan Reynolds</cx:pt>
          <cx:pt idx="1277">Katharine Isabelle</cx:pt>
          <cx:pt idx="1278">Tom Cruise</cx:pt>
          <cx:pt idx="1279">Lily Atkinson</cx:pt>
          <cx:pt idx="1280">Toby Jones</cx:pt>
          <cx:pt idx="1281">Paul Walker</cx:pt>
          <cx:pt idx="1282">Milla Jovovich</cx:pt>
          <cx:pt idx="1283">Julie Benz</cx:pt>
          <cx:pt idx="1284">Carmen Electra</cx:pt>
          <cx:pt idx="1285">Philip Seymour Hoffman</cx:pt>
          <cx:pt idx="1286">Kevin Spacey</cx:pt>
          <cx:pt idx="1287">Michael Imperioli</cx:pt>
          <cx:pt idx="1288">J.K. Simmons</cx:pt>
          <cx:pt idx="1289">Dwayne Johnson</cx:pt>
          <cx:pt idx="1290">Will Patton</cx:pt>
          <cx:pt idx="1291">Jet Li</cx:pt>
          <cx:pt idx="1292">Natalie Portman</cx:pt>
          <cx:pt idx="1293">Natalie Portman</cx:pt>
          <cx:pt idx="1294">Liam Neeson</cx:pt>
          <cx:pt idx="1295">Robin Williams</cx:pt>
          <cx:pt idx="1296">Alice Braga</cx:pt>
          <cx:pt idx="1297">Nicolas Cage</cx:pt>
          <cx:pt idx="1298">Steve Guttenberg</cx:pt>
          <cx:pt idx="1299">Tom Hardy</cx:pt>
          <cx:pt idx="1300">Catherine O'Hara</cx:pt>
          <cx:pt idx="1301">Alex Pettyfer</cx:pt>
          <cx:pt idx="1302">Kelly Preston</cx:pt>
          <cx:pt idx="1303">Kevin Zegers</cx:pt>
          <cx:pt idx="1304">Frances Conroy</cx:pt>
          <cx:pt idx="1305">Gena Rowlands</cx:pt>
          <cx:pt idx="1306">J.K. Simmons</cx:pt>
          <cx:pt idx="1307">Robin Williams</cx:pt>
          <cx:pt idx="1308">Steve Carell</cx:pt>
          <cx:pt idx="1309">Bella Thorne</cx:pt>
          <cx:pt idx="1310">Clint Eastwood</cx:pt>
          <cx:pt idx="1311">Mo'Nique</cx:pt>
          <cx:pt idx="1312">Mo'Nique</cx:pt>
          <cx:pt idx="1313">Joaquim de Almeida</cx:pt>
          <cx:pt idx="1314">Eileen Brennan</cx:pt>
          <cx:pt idx="1315">Michiel Huisman</cx:pt>
          <cx:pt idx="1316">Logan Lerman</cx:pt>
          <cx:pt idx="1317">Jada Pinkett Smith</cx:pt>
          <cx:pt idx="1318">Morgan Freeman</cx:pt>
          <cx:pt idx="1319">Denzel Washington</cx:pt>
          <cx:pt idx="1320">Li Gong</cx:pt>
          <cx:pt idx="1321">Kirsten Dunst</cx:pt>
          <cx:pt idx="1322">Jeff Bridges</cx:pt>
          <cx:pt idx="1323">Jason Flemyng</cx:pt>
          <cx:pt idx="1324">Curtiss Cook</cx:pt>
          <cx:pt idx="1325">Kristen Stewart</cx:pt>
          <cx:pt idx="1326">Eric Idle</cx:pt>
          <cx:pt idx="1327">Nicolas Cage</cx:pt>
          <cx:pt idx="1328">Josh Hutcherson</cx:pt>
          <cx:pt idx="1329">Martin Landau</cx:pt>
          <cx:pt idx="1330">James Lafferty</cx:pt>
          <cx:pt idx="1331">Dorian Missick</cx:pt>
          <cx:pt idx="1332">Will Ferrell</cx:pt>
          <cx:pt idx="1333">Rumi Hiiragi</cx:pt>
          <cx:pt idx="1334">Robert De Niro</cx:pt>
          <cx:pt idx="1335">Lilli Lavine</cx:pt>
          <cx:pt idx="1336">Keanu Reeves</cx:pt>
          <cx:pt idx="1337">Roger Allam</cx:pt>
          <cx:pt idx="1338">Josh Hutcherson</cx:pt>
          <cx:pt idx="1339">Natalie Portman</cx:pt>
          <cx:pt idx="1340">Morgan Freeman</cx:pt>
          <cx:pt idx="1341">Hugh Jackman</cx:pt>
          <cx:pt idx="1342">Chemeeka Walker</cx:pt>
          <cx:pt idx="1343">Grace Phipps</cx:pt>
          <cx:pt idx="1344">Dean Stockwell</cx:pt>
          <cx:pt idx="1345">Christian Bale</cx:pt>
          <cx:pt idx="1346">Mia Wasikowska</cx:pt>
          <cx:pt idx="1347">Sasha Roiz</cx:pt>
          <cx:pt idx="1348">Vanessa Williams</cx:pt>
          <cx:pt idx="1349">James Wilcox</cx:pt>
          <cx:pt idx="1350">Natalie Portman</cx:pt>
          <cx:pt idx="1351">Alexa PenaVega</cx:pt>
          <cx:pt idx="1352">Erick Avari</cx:pt>
          <cx:pt idx="1353">J.K. Simmons</cx:pt>
          <cx:pt idx="1354">Frank Langella</cx:pt>
          <cx:pt idx="1355">Robert Downey Jr.</cx:pt>
          <cx:pt idx="1356">ChloÃ« Grace Moretz</cx:pt>
          <cx:pt idx="1357">Emma Bell</cx:pt>
          <cx:pt idx="1358">Ethan Embry</cx:pt>
          <cx:pt idx="1359">Adam Sandler</cx:pt>
          <cx:pt idx="1360">Robin Williams</cx:pt>
          <cx:pt idx="1361">Jon Favreau</cx:pt>
          <cx:pt idx="1362">Christian Clemenson</cx:pt>
          <cx:pt idx="1363">George Kennedy</cx:pt>
          <cx:pt idx="1364">Ryan Gosling</cx:pt>
          <cx:pt idx="1365">Colin Firth</cx:pt>
          <cx:pt idx="1366">Christian Bale</cx:pt>
          <cx:pt idx="1367">Jason Statham</cx:pt>
          <cx:pt idx="1368">Jon Heder</cx:pt>
          <cx:pt idx="1369">Jason Statham</cx:pt>
          <cx:pt idx="1370">Fred Gwynne</cx:pt>
          <cx:pt idx="1371">Dwayne Johnson</cx:pt>
          <cx:pt idx="1372">Jimmy Bennett</cx:pt>
          <cx:pt idx="1373">John Boyega</cx:pt>
          <cx:pt idx="1374">Meryl Streep</cx:pt>
          <cx:pt idx="1375">Tom Wilkinson</cx:pt>
          <cx:pt idx="1376">Sprague Grayden</cx:pt>
          <cx:pt idx="1377">Joseph Gilgun</cx:pt>
          <cx:pt idx="1378">Desmond Llewelyn</cx:pt>
          <cx:pt idx="1379">Brendan Fraser</cx:pt>
          <cx:pt idx="1380">Dennis Quaid</cx:pt>
          <cx:pt idx="1381">Nicolas Cage</cx:pt>
          <cx:pt idx="1382">Christopher Lambert</cx:pt>
          <cx:pt idx="1383">Alfre Woodard</cx:pt>
          <cx:pt idx="1384">Wagner Moura</cx:pt>
          <cx:pt idx="1385">Peter Coyote</cx:pt>
          <cx:pt idx="1386">Bill Murray</cx:pt>
          <cx:pt idx="1387">Vin Diesel</cx:pt>
          <cx:pt idx="1388">Fann Wong</cx:pt>
          <cx:pt idx="1389">Harrison Ford</cx:pt>
          <cx:pt idx="1390">Tom Hanks</cx:pt>
          <cx:pt idx="1391">Denzel Washington</cx:pt>
          <cx:pt idx="1392">Jimmy Bennett</cx:pt>
          <cx:pt idx="1393">Dennis Quaid</cx:pt>
          <cx:pt idx="1394">Michael Fassbender</cx:pt>
          <cx:pt idx="1395">Adam Sandler</cx:pt>
          <cx:pt idx="1396">Michael Fassbender</cx:pt>
          <cx:pt idx="1397">Robin Williams</cx:pt>
          <cx:pt idx="1398">Dwayne Johnson</cx:pt>
          <cx:pt idx="1399">Djimon Hounsou</cx:pt>
          <cx:pt idx="1400">Lubna Azabal</cx:pt>
          <cx:pt idx="1401">Chris Evans</cx:pt>
          <cx:pt idx="1402">Naomi Watts</cx:pt>
          <cx:pt idx="1403">Matt Damon</cx:pt>
          <cx:pt idx="1404">Busy Philipps</cx:pt>
          <cx:pt idx="1405">Busy Philipps</cx:pt>
          <cx:pt idx="1406">Kirsten Dunst</cx:pt>
          <cx:pt idx="1407">Dylan Baker</cx:pt>
          <cx:pt idx="1408">Quinton Aaron</cx:pt>
          <cx:pt idx="1409">Sarah Polley</cx:pt>
          <cx:pt idx="1410">Violante Placido</cx:pt>
          <cx:pt idx="1411">Aksel Hennie</cx:pt>
          <cx:pt idx="1412">Catherine Deneuve</cx:pt>
          <cx:pt idx="1413">Meryl Streep</cx:pt>
          <cx:pt idx="1414">Will Smith</cx:pt>
          <cx:pt idx="1415">Hugh Jackman</cx:pt>
          <cx:pt idx="1416">Richard Burgi</cx:pt>
          <cx:pt idx="1417">Anne Hathaway</cx:pt>
          <cx:pt idx="1418">Bruce Willis</cx:pt>
          <cx:pt idx="1419">Alison Brie</cx:pt>
          <cx:pt idx="1420">Tony Nappo</cx:pt>
          <cx:pt idx="1421">Bryce Dallas Howard</cx:pt>
          <cx:pt idx="1422">Alan Rickman</cx:pt>
          <cx:pt idx="1423">Dennis Quaid</cx:pt>
          <cx:pt idx="1424">Mitch Pileggi</cx:pt>
          <cx:pt idx="1425">Salma Hayek</cx:pt>
          <cx:pt idx="1426">David Lyons</cx:pt>
          <cx:pt idx="1427">Caroline Dhavernas</cx:pt>
          <cx:pt idx="1428">Bianca Kajlich</cx:pt>
          <cx:pt idx="1429">Jackson Nicoll</cx:pt>
          <cx:pt idx="1430">Jason Statham</cx:pt>
          <cx:pt idx="1431">Matthew McConaughey</cx:pt>
          <cx:pt idx="1432">Toby Jones</cx:pt>
          <cx:pt idx="1433">Alicia Goranson</cx:pt>
          <cx:pt idx="1434">Jennifer Jason Leigh</cx:pt>
          <cx:pt idx="1435">Kirsten Dunst</cx:pt>
          <cx:pt idx="1436">Joseph Gordon-Levitt</cx:pt>
          <cx:pt idx="1437">Delroy Lindo</cx:pt>
          <cx:pt idx="1438">Bill Murray</cx:pt>
          <cx:pt idx="1439">Dameon Clarke</cx:pt>
          <cx:pt idx="1440">Glenn Morshower</cx:pt>
          <cx:pt idx="1441">Blythe Danner</cx:pt>
          <cx:pt idx="1442">George Kennedy</cx:pt>
          <cx:pt idx="1443">Tom Cruise</cx:pt>
          <cx:pt idx="1444">Johanna Braddy</cx:pt>
          <cx:pt idx="1445">Mackenzie Davis</cx:pt>
          <cx:pt idx="1446">Olivia Wilde</cx:pt>
          <cx:pt idx="1447">Cedric the Entertainer</cx:pt>
          <cx:pt idx="1448">Jordi MollÃ </cx:pt>
          <cx:pt idx="1449">Caroline Munro</cx:pt>
          <cx:pt idx="1450">Ryan Reynolds</cx:pt>
          <cx:pt idx="1451">Andrew Robinson</cx:pt>
          <cx:pt idx="1452">Margot Kidder</cx:pt>
          <cx:pt idx="1453">Frank Langella</cx:pt>
          <cx:pt idx="1454">Sid Haig</cx:pt>
          <cx:pt idx="1455">Costas Mandylor</cx:pt>
          <cx:pt idx="1456">David Zayas</cx:pt>
          <cx:pt idx="1457">Geoffrey Arend</cx:pt>
          <cx:pt idx="1458">Julia Roberts</cx:pt>
          <cx:pt idx="1459">Steve Coogan</cx:pt>
          <cx:pt idx="1460">Denzel Washington</cx:pt>
          <cx:pt idx="1461">Liam Neeson</cx:pt>
          <cx:pt idx="1462">Fanny Ardant</cx:pt>
          <cx:pt idx="1463">Isaiah Washington</cx:pt>
          <cx:pt idx="1464">Bruce McGill</cx:pt>
          <cx:pt idx="1465">Anthony Hopkins</cx:pt>
          <cx:pt idx="1466">Kevin Spacey</cx:pt>
          <cx:pt idx="1467">Scoot McNairy</cx:pt>
          <cx:pt idx="1468">Morgan Freeman</cx:pt>
          <cx:pt idx="1469">Sylvester Stallone</cx:pt>
          <cx:pt idx="1470">Bruce Willis</cx:pt>
          <cx:pt idx="1471">Krista Allen</cx:pt>
          <cx:pt idx="1472">Jennifer Lawrence</cx:pt>
          <cx:pt idx="1473">Tom Wilkinson</cx:pt>
          <cx:pt idx="1474">Donald Pleasence</cx:pt>
          <cx:pt idx="1475">Bojana Novakovic</cx:pt>
          <cx:pt idx="1476">Bill Cobbs</cx:pt>
          <cx:pt idx="1477">Tom Welling</cx:pt>
          <cx:pt idx="1478">Yaphet Kotto</cx:pt>
          <cx:pt idx="1479">Carmen Electra</cx:pt>
          <cx:pt idx="1480">Ari Graynor</cx:pt>
          <cx:pt idx="1481">Zooey Deschanel</cx:pt>
          <cx:pt idx="1482">Paul Hogan</cx:pt>
          <cx:pt idx="1483">Chris Evans</cx:pt>
          <cx:pt idx="1484">Vanessa Redgrave</cx:pt>
          <cx:pt idx="1485">Nia Long</cx:pt>
          <cx:pt idx="1486">Dane Cook</cx:pt>
          <cx:pt idx="1487">Jason Patric</cx:pt>
          <cx:pt idx="1488">Joseph Gilgun</cx:pt>
          <cx:pt idx="1489">Louis Jourdan</cx:pt>
          <cx:pt idx="1490">Usher Raymond</cx:pt>
          <cx:pt idx="1491">Oliver Platt</cx:pt>
          <cx:pt idx="1492">Colin Firth</cx:pt>
          <cx:pt idx="1493">Julia Roberts</cx:pt>
          <cx:pt idx="1494">Desmond Llewelyn</cx:pt>
          <cx:pt idx="1495">Salma Hayek</cx:pt>
          <cx:pt idx="1496">Robert Davi</cx:pt>
          <cx:pt idx="1497">Christopher Lee</cx:pt>
          <cx:pt idx="1498">Martin Landau</cx:pt>
          <cx:pt idx="1499">Matthew Broderick</cx:pt>
          <cx:pt idx="1500">Frank Welker</cx:pt>
          <cx:pt idx="1501">Meg Foster</cx:pt>
          <cx:pt idx="1502">Robert De Niro</cx:pt>
          <cx:pt idx="1503">Goran Visnjic</cx:pt>
          <cx:pt idx="1504">Minnie Driver</cx:pt>
          <cx:pt idx="1505">Julie Walters</cx:pt>
          <cx:pt idx="1506">Lois Smith</cx:pt>
          <cx:pt idx="1507">Mark Margolis</cx:pt>
          <cx:pt idx="1508">F. Murray Abraham</cx:pt>
          <cx:pt idx="1509">Pam Ferris</cx:pt>
          <cx:pt idx="1510">Angelina Jolie Pitt</cx:pt>
          <cx:pt idx="1511">Tom Selleck</cx:pt>
          <cx:pt idx="1512">Robin Wright</cx:pt>
          <cx:pt idx="1513">Bill Murray</cx:pt>
          <cx:pt idx="1514">Katrina Bowden</cx:pt>
          <cx:pt idx="1515">Robert Duvall</cx:pt>
          <cx:pt idx="1516">Jason Statham</cx:pt>
          <cx:pt idx="1517">Channing Tatum</cx:pt>
          <cx:pt idx="1518">Shane Carruth</cx:pt>
          <cx:pt idx="1519">Leonard Nimoy</cx:pt>
          <cx:pt idx="1520">Adam Scott</cx:pt>
          <cx:pt idx="1521">Robert Duvall</cx:pt>
          <cx:pt idx="1522">Adam Sandler</cx:pt>
          <cx:pt idx="1523">Morgan Freeman</cx:pt>
          <cx:pt idx="1524">Anna Kendrick</cx:pt>
          <cx:pt idx="1525">Steve Buscemi</cx:pt>
          <cx:pt idx="1526">Julian Glover</cx:pt>
          <cx:pt idx="1527">Rita Moreno</cx:pt>
          <cx:pt idx="1528">Matthew Broderick</cx:pt>
          <cx:pt idx="1529">Chris Hemsworth</cx:pt>
          <cx:pt idx="1530">Tom Hanks</cx:pt>
          <cx:pt idx="1531">Don Cheadle</cx:pt>
          <cx:pt idx="1532">Eddie Redmayne</cx:pt>
          <cx:pt idx="1533">Michael Emerson</cx:pt>
          <cx:pt idx="1534">Joseph Gordon-Levitt</cx:pt>
          <cx:pt idx="1535">Heath Ledger</cx:pt>
          <cx:pt idx="1536">Sarah Michelle Gellar</cx:pt>
          <cx:pt idx="1537">Robin Lord Taylor</cx:pt>
          <cx:pt idx="1538">Adam Scott</cx:pt>
          <cx:pt idx="1539">Jennifer Garner</cx:pt>
          <cx:pt idx="1540">Beverly D'Angelo</cx:pt>
          <cx:pt idx="1541">Steve Buscemi</cx:pt>
          <cx:pt idx="1542">Ryan Gosling</cx:pt>
          <cx:pt idx="1543">Julia Roberts</cx:pt>
          <cx:pt idx="1544">Christian Bale</cx:pt>
          <cx:pt idx="1545">Archie Panjabi</cx:pt>
          <cx:pt idx="1546">Adam Sandler</cx:pt>
          <cx:pt idx="1547">Isabelle Huppert</cx:pt>
          <cx:pt idx="1548">Milla Jovovich</cx:pt>
          <cx:pt idx="1549">QuvenzhanÃ© Wallis</cx:pt>
          <cx:pt idx="1550">Keanu Reeves</cx:pt>
          <cx:pt idx="1551">Cary-Hiroyuki Tagawa</cx:pt>
          <cx:pt idx="1552">Robert De Niro</cx:pt>
          <cx:pt idx="1553">Catherine Deneuve</cx:pt>
          <cx:pt idx="1554">Kirsten Dunst</cx:pt>
          <cx:pt idx="1555">Jim Parsons</cx:pt>
          <cx:pt idx="1556">Jim Parsons</cx:pt>
          <cx:pt idx="1557">Jim Parsons</cx:pt>
          <cx:pt idx="1558">Jay Hernandez</cx:pt>
          <cx:pt idx="1559">Jeff Bridges</cx:pt>
          <cx:pt idx="1560">Meryl Streep</cx:pt>
          <cx:pt idx="1561">Ed Begley Jr.</cx:pt>
          <cx:pt idx="1562">Shah Rukh Khan</cx:pt>
          <cx:pt idx="1563">Ed Begley Jr.</cx:pt>
          <cx:pt idx="1564">Doug E. Doug</cx:pt>
          <cx:pt idx="1565">Jim Sturgess</cx:pt>
          <cx:pt idx="1566">Harrison Ford</cx:pt>
          <cx:pt idx="1567">Robert De Niro</cx:pt>
          <cx:pt idx="1568">Naomi Watts</cx:pt>
          <cx:pt idx="1569">Desmond Llewelyn</cx:pt>
          <cx:pt idx="1570">Gerard Butler</cx:pt>
          <cx:pt idx="1571">Joe Don Baker</cx:pt>
          <cx:pt idx="1572">Connie Nielsen</cx:pt>
          <cx:pt idx="1573">Robert De Niro</cx:pt>
          <cx:pt idx="1574">Leonardo DiCaprio</cx:pt>
          <cx:pt idx="1575">Nicolas Cage</cx:pt>
          <cx:pt idx="1576">Martin Short</cx:pt>
          <cx:pt idx="1577">Doona Bae</cx:pt>
          <cx:pt idx="1578">Jim Broadbent</cx:pt>
          <cx:pt idx="1579">Jim Broadbent</cx:pt>
          <cx:pt idx="1580">Patrick Macnee</cx:pt>
          <cx:pt idx="1581">Christopher Lee</cx:pt>
          <cx:pt idx="1582">Bob Hoskins</cx:pt>
          <cx:pt idx="1583">Todd Stashwick</cx:pt>
          <cx:pt idx="1584">Jim Belushi</cx:pt>
          <cx:pt idx="1585">Holly Hunter</cx:pt>
          <cx:pt idx="1586">Katy Mixon</cx:pt>
          <cx:pt idx="1587">Michael Wincott</cx:pt>
          <cx:pt idx="1588">Mustafa Haidari</cx:pt>
          <cx:pt idx="1589">Bam Margera</cx:pt>
          <cx:pt idx="1590">Costas Mandylor</cx:pt>
          <cx:pt idx="1591">Jeremy Davies</cx:pt>
          <cx:pt idx="1592">Ornella Muti</cx:pt>
          <cx:pt idx="1593">J.K. Simmons</cx:pt>
          <cx:pt idx="1594">Tony Goldwyn</cx:pt>
          <cx:pt idx="1595">Tony Goldwyn</cx:pt>
          <cx:pt idx="1596">Robert De Niro</cx:pt>
          <cx:pt idx="1597">Benedict Cumberbatch</cx:pt>
          <cx:pt idx="1598">Alden Ehrenreich</cx:pt>
          <cx:pt idx="1599">Jeff Bridges</cx:pt>
          <cx:pt idx="1600">Kristen Stewart</cx:pt>
          <cx:pt idx="1601">Cassie Ventura</cx:pt>
          <cx:pt idx="1602">Robert De Niro</cx:pt>
          <cx:pt idx="1603">Nicolas Cage</cx:pt>
          <cx:pt idx="1604">Josh Hutcherson</cx:pt>
          <cx:pt idx="1605">Robin Williams</cx:pt>
          <cx:pt idx="1606">Madeline Carroll</cx:pt>
          <cx:pt idx="1607">Paul Walker</cx:pt>
          <cx:pt idx="1608">Will Ferrell</cx:pt>
          <cx:pt idx="1609">Harrison Ford</cx:pt>
          <cx:pt idx="1610">Jeremy Brett</cx:pt>
          <cx:pt idx="1611">Nia Long</cx:pt>
          <cx:pt idx="1612">Scarlett Johansson</cx:pt>
          <cx:pt idx="1613">Michael Moore</cx:pt>
          <cx:pt idx="1614">Mahadeo Shivraj</cx:pt>
          <cx:pt idx="1615">Robert De Niro</cx:pt>
          <cx:pt idx="1616">Harrison Ford</cx:pt>
          <cx:pt idx="1617">Julian Richings</cx:pt>
          <cx:pt idx="1618">Alice Greczyn</cx:pt>
          <cx:pt idx="1619">Vin Diesel</cx:pt>
          <cx:pt idx="1620">Chris Hemsworth</cx:pt>
          <cx:pt idx="1621">Brian Dennehy</cx:pt>
          <cx:pt idx="1622">Ulrich Thomsen</cx:pt>
          <cx:pt idx="1623">Abbie Cornish</cx:pt>
          <cx:pt idx="1624">Caitlin Stasey</cx:pt>
          <cx:pt idx="1625">Adam Sandler</cx:pt>
          <cx:pt idx="1626">Al Pacino</cx:pt>
          <cx:pt idx="1627">Ana de la Reguera</cx:pt>
          <cx:pt idx="1628">Shannon Elizabeth</cx:pt>
          <cx:pt idx="1629">Roger Rees</cx:pt>
          <cx:pt idx="1630">Jennifer Jason Leigh</cx:pt>
          <cx:pt idx="1631">Richard Tyson</cx:pt>
          <cx:pt idx="1632">Ocean James</cx:pt>
          <cx:pt idx="1633">Matthew McConaughey</cx:pt>
          <cx:pt idx="1634">Jon Favreau</cx:pt>
          <cx:pt idx="1635">Kristin Scott Thomas</cx:pt>
          <cx:pt idx="1636">Ken Arnold</cx:pt>
          <cx:pt idx="1637">Roger Rees</cx:pt>
          <cx:pt idx="1638">Javier Botet</cx:pt>
          <cx:pt idx="1639">Nicolas Cage</cx:pt>
          <cx:pt idx="1640">Don Cheadle</cx:pt>
          <cx:pt idx="1641">Dwayne Johnson</cx:pt>
          <cx:pt idx="1642">Dwayne Johnson</cx:pt>
          <cx:pt idx="1643">Judge Reinhold</cx:pt>
          <cx:pt idx="1644">Charlize Theron</cx:pt>
          <cx:pt idx="1645">Steve Buscemi</cx:pt>
          <cx:pt idx="1646">Phil Davis</cx:pt>
          <cx:pt idx="1647">Hugh Jackman</cx:pt>
          <cx:pt idx="1648">BelÃ©n Rueda</cx:pt>
          <cx:pt idx="1649">Will Forte</cx:pt>
          <cx:pt idx="1650">J.K. Simmons</cx:pt>
          <cx:pt idx="1651">Alex Pettyfer</cx:pt>
          <cx:pt idx="1652">Nicolas Cage</cx:pt>
          <cx:pt idx="1653">Emma Stone</cx:pt>
          <cx:pt idx="1654">Jon Favreau</cx:pt>
          <cx:pt idx="1655">Holly Hunter</cx:pt>
          <cx:pt idx="1656">Denzel Washington</cx:pt>
          <cx:pt idx="1657">Catherine O'Hara</cx:pt>
          <cx:pt idx="1658">Miko Hughes</cx:pt>
          <cx:pt idx="1659">Robert Duvall</cx:pt>
          <cx:pt idx="1660">Harrison Ford</cx:pt>
          <cx:pt idx="1661">Sissy Spacek</cx:pt>
          <cx:pt idx="1662">Debra Messing</cx:pt>
          <cx:pt idx="1663">Robin Williams</cx:pt>
          <cx:pt idx="1664">Paul Walker</cx:pt>
          <cx:pt idx="1665">Alona Tal</cx:pt>
          <cx:pt idx="1666">James Franco</cx:pt>
          <cx:pt idx="1667">Bill Murray</cx:pt>
          <cx:pt idx="1668">Nat Wolff</cx:pt>
          <cx:pt idx="1669">Scarlett Johansson</cx:pt>
          <cx:pt idx="1670">Leonard Nimoy</cx:pt>
          <cx:pt idx="1671">Jeff Bridges</cx:pt>
          <cx:pt idx="1672">Hayden Christensen</cx:pt>
          <cx:pt idx="1673">Milla Jovovich</cx:pt>
          <cx:pt idx="1674">Steve Buscemi</cx:pt>
          <cx:pt idx="1675">Olivier Martinez</cx:pt>
          <cx:pt idx="1676">Delroy Lindo</cx:pt>
          <cx:pt idx="1677">Muse Watson</cx:pt>
          <cx:pt idx="1678">Dan Byrd</cx:pt>
          <cx:pt idx="1679">Ryan Kruger</cx:pt>
          <cx:pt idx="1680">Denis Lavant</cx:pt>
          <cx:pt idx="1681">Denis O'Hare</cx:pt>
          <cx:pt idx="1682">Illeana Douglas</cx:pt>
          <cx:pt idx="1683">Ryan Reynolds</cx:pt>
          <cx:pt idx="1684">Kelly Preston</cx:pt>
          <cx:pt idx="1685">Nia Long</cx:pt>
          <cx:pt idx="1686">Emmanuelle Vaugier</cx:pt>
          <cx:pt idx="1687">Jamie RenÃ©e Smith</cx:pt>
          <cx:pt idx="1688">Catherine Hicks</cx:pt>
          <cx:pt idx="1689">Julia Roberts</cx:pt>
          <cx:pt idx="1690">Mako</cx:pt>
          <cx:pt idx="1691">James Martin Kelly</cx:pt>
          <cx:pt idx="1692">Romany Malco</cx:pt>
          <cx:pt idx="1693">Martin Dew</cx:pt>
          <cx:pt idx="1694">Dustin Milligan</cx:pt>
          <cx:pt idx="1695">Linda Cardellini</cx:pt>
          <cx:pt idx="1696">Dominic Cooper</cx:pt>
          <cx:pt idx="1697">Judith Barsi</cx:pt>
          <cx:pt idx="1698">Eric Dane</cx:pt>
          <cx:pt idx="1699">Salma Hayek</cx:pt>
          <cx:pt idx="1700">Leonard Nimoy</cx:pt>
          <cx:pt idx="1701">Julia Roberts</cx:pt>
          <cx:pt idx="1702">Raymond Cruz</cx:pt>
          <cx:pt idx="1703">Bill Murray</cx:pt>
          <cx:pt idx="1704">Bradley Cooper</cx:pt>
          <cx:pt idx="1705">Michael Angarano</cx:pt>
          <cx:pt idx="1706">Matthew McConaughey</cx:pt>
          <cx:pt idx="1707">James Corden</cx:pt>
          <cx:pt idx="1708">Clifton Collins Jr.</cx:pt>
          <cx:pt idx="1709">David Oyelowo</cx:pt>
          <cx:pt idx="1710">Natasha Henstridge</cx:pt>
          <cx:pt idx="1711">Oprah Winfrey</cx:pt>
          <cx:pt idx="1712">Scarlett Johansson</cx:pt>
          <cx:pt idx="1713">Harrison Ford</cx:pt>
          <cx:pt idx="1714">Jonathan Winters</cx:pt>
          <cx:pt idx="1715">Sid Haig</cx:pt>
          <cx:pt idx="1716">Steve Buscemi</cx:pt>
          <cx:pt idx="1717">Jason Patric</cx:pt>
          <cx:pt idx="1718">Peter Greene</cx:pt>
          <cx:pt idx="1719">Bradley Cooper</cx:pt>
          <cx:pt idx="1720">Aasif Mandvi</cx:pt>
          <cx:pt idx="1721">Melina Kanakaredes</cx:pt>
          <cx:pt idx="1722">LeVar Burton</cx:pt>
          <cx:pt idx="1723">Vinessa Shaw</cx:pt>
          <cx:pt idx="1724">Tom Cruise</cx:pt>
          <cx:pt idx="1725">Don Cheadle</cx:pt>
          <cx:pt idx="1726">Madeline Carroll</cx:pt>
          <cx:pt idx="1727">Justin Chon</cx:pt>
          <cx:pt idx="1728">Al Pacino</cx:pt>
          <cx:pt idx="1729">Viggo Mortensen</cx:pt>
          <cx:pt idx="1730">William Baldwin</cx:pt>
          <cx:pt idx="1731">Louis Lombardi</cx:pt>
          <cx:pt idx="1732">Brendan Fraser</cx:pt>
          <cx:pt idx="1733">Benedict Cumberbatch</cx:pt>
          <cx:pt idx="1734">Clint Eastwood</cx:pt>
          <cx:pt idx="1735">Aisha Tyler</cx:pt>
          <cx:pt idx="1736">Laura Ramsey</cx:pt>
          <cx:pt idx="1737">Matthew McConaughey</cx:pt>
          <cx:pt idx="1738">Telly Savalas</cx:pt>
          <cx:pt idx="1739">Jack Reynor</cx:pt>
          <cx:pt idx="1740">J.K. Simmons</cx:pt>
          <cx:pt idx="1741">Chris Noth</cx:pt>
          <cx:pt idx="1742">Denzel Washington</cx:pt>
          <cx:pt idx="1743">Ruby Dee</cx:pt>
          <cx:pt idx="1744">Michiel Huisman</cx:pt>
          <cx:pt idx="1745">Sarah Polley</cx:pt>
          <cx:pt idx="1746">Don McKellar</cx:pt>
          <cx:pt idx="1747">Dwayne Johnson</cx:pt>
          <cx:pt idx="1748">Amy Poehler</cx:pt>
          <cx:pt idx="1749">Matthew McConaughey</cx:pt>
          <cx:pt idx="1750">Matthew McConaughey</cx:pt>
          <cx:pt idx="1751">Alexa PenaVega</cx:pt>
          <cx:pt idx="1752">Morgan Freeman</cx:pt>
          <cx:pt idx="1753">ZoÃ« Kravitz</cx:pt>
          <cx:pt idx="1754">Larry David</cx:pt>
          <cx:pt idx="1755">Bill Murray</cx:pt>
          <cx:pt idx="1756">Chris Evans</cx:pt>
          <cx:pt idx="1757">Scarlett Johansson</cx:pt>
          <cx:pt idx="1758">Noah Bean</cx:pt>
          <cx:pt idx="1759">Vin Diesel</cx:pt>
          <cx:pt idx="1760">Leonard Nimoy</cx:pt>
          <cx:pt idx="1761">Orlando Bloom</cx:pt>
          <cx:pt idx="1762">Miguel Ferrer</cx:pt>
          <cx:pt idx="1763">Tom Hardy</cx:pt>
          <cx:pt idx="1764">Christian Bale</cx:pt>
          <cx:pt idx="1765">Bradley Cooper</cx:pt>
          <cx:pt idx="1766">Gary Oldman</cx:pt>
          <cx:pt idx="1767">Jennifer Lawrence</cx:pt>
          <cx:pt idx="1768">ShÃ´ Kosugi</cx:pt>
          <cx:pt idx="1769">Frank Welker</cx:pt>
          <cx:pt idx="1770">Aimee Garcia</cx:pt>
          <cx:pt idx="1771">Peter Dinklage</cx:pt>
          <cx:pt idx="1772">Don Cheadle</cx:pt>
          <cx:pt idx="1773">Tim Blake Nelson</cx:pt>
          <cx:pt idx="1774">Liam Neeson</cx:pt>
          <cx:pt idx="1775">Vivica A. Fox</cx:pt>
          <cx:pt idx="1776">Denzel Washington</cx:pt>
          <cx:pt idx="1777">Ian Ziering</cx:pt>
          <cx:pt idx="1778">Alex Veadov</cx:pt>
          <cx:pt idx="1779">Anjelica Huston</cx:pt>
          <cx:pt idx="1780">Scott Porter</cx:pt>
          <cx:pt idx="1781">Tom Cruise</cx:pt>
          <cx:pt idx="1782">Ryan Reynolds</cx:pt>
          <cx:pt idx="1783">Jeff Bridges</cx:pt>
          <cx:pt idx="1784">Bolo Yeung</cx:pt>
          <cx:pt idx="1785">Taran Killam</cx:pt>
          <cx:pt idx="1786">Andrew Fiscella</cx:pt>
          <cx:pt idx="1787">Tom Cruise</cx:pt>
          <cx:pt idx="1788">Gary Weeks</cx:pt>
          <cx:pt idx="1789">Sydney Pollack</cx:pt>
          <cx:pt idx="1790">Jesse McCartney</cx:pt>
          <cx:pt idx="1791">Anna Kendrick</cx:pt>
          <cx:pt idx="1792">Philip Seymour Hoffman</cx:pt>
          <cx:pt idx="1793">Christine Taylor</cx:pt>
          <cx:pt idx="1794">Clifton Collins Jr.</cx:pt>
          <cx:pt idx="1795">Jet Li</cx:pt>
          <cx:pt idx="1796">Bruce Willis</cx:pt>
          <cx:pt idx="1797">Wei Zhao</cx:pt>
          <cx:pt idx="1798">Robert Downey Jr.</cx:pt>
          <cx:pt idx="1799">Naomi Watts</cx:pt>
          <cx:pt idx="1800">LeVar Burton</cx:pt>
          <cx:pt idx="1801">Frances Fisher</cx:pt>
          <cx:pt idx="1802">Robert Downey Jr.</cx:pt>
          <cx:pt idx="1803">Bruce Greenwood</cx:pt>
          <cx:pt idx="1804">Kimberly Elise</cx:pt>
          <cx:pt idx="1805">Anthony Hopkins</cx:pt>
          <cx:pt idx="1806">Steve Buscemi</cx:pt>
          <cx:pt idx="1807">Ian Whyte</cx:pt>
          <cx:pt idx="1808">Olivia Williams</cx:pt>
          <cx:pt idx="1809">Sarah Butler</cx:pt>
          <cx:pt idx="1810">Chris Hemsworth</cx:pt>
          <cx:pt idx="1811">Matt Bomer</cx:pt>
          <cx:pt idx="1812">Liam Neeson</cx:pt>
          <cx:pt idx="1813">Brendan Fraser</cx:pt>
          <cx:pt idx="1814">Judy Greer</cx:pt>
          <cx:pt idx="1815">Nicolas Cage</cx:pt>
          <cx:pt idx="1816">David Belle</cx:pt>
          <cx:pt idx="1817">Loretta Devine</cx:pt>
          <cx:pt idx="1818">Macaulay Culkin</cx:pt>
          <cx:pt idx="1819">Paul Brooke</cx:pt>
          <cx:pt idx="1820">Philip Seymour Hoffman</cx:pt>
          <cx:pt idx="1821">Julie Christie</cx:pt>
          <cx:pt idx="1822">Goran Visnjic</cx:pt>
          <cx:pt idx="1823">Daniel Stern</cx:pt>
          <cx:pt idx="1824">Tim Meadows</cx:pt>
          <cx:pt idx="1825">ChloÃ« Grace Moretz</cx:pt>
          <cx:pt idx="1826">Jonathan D. Mellor</cx:pt>
          <cx:pt idx="1827">Chris Evans</cx:pt>
          <cx:pt idx="1828">Christoph Waltz</cx:pt>
          <cx:pt idx="1829">Toni Servillo</cx:pt>
          <cx:pt idx="1830">Leonard Nimoy</cx:pt>
          <cx:pt idx="1831">Tom Wilkinson</cx:pt>
          <cx:pt idx="1832">Muse Watson</cx:pt>
          <cx:pt idx="1833">Julia Ormond</cx:pt>
          <cx:pt idx="1834">Fred Gwynne</cx:pt>
          <cx:pt idx="1835">CÃ©cile De France</cx:pt>
          <cx:pt idx="1836">Patton Oswalt</cx:pt>
          <cx:pt idx="1837">Eddie Redmayne</cx:pt>
          <cx:pt idx="1838">Tom Hanks</cx:pt>
          <cx:pt idx="1839">Chris Moss</cx:pt>
          <cx:pt idx="1840">J.K. Simmons</cx:pt>
          <cx:pt idx="1841">Angelina Jolie Pitt</cx:pt>
          <cx:pt idx="1842">Robert Downey Jr.</cx:pt>
          <cx:pt idx="1843">Clint Eastwood</cx:pt>
          <cx:pt idx="1844">BjÃ¸rn Sundquist</cx:pt>
          <cx:pt idx="1845">Jeff Bridges</cx:pt>
          <cx:pt idx="1846">Andrew Wilson</cx:pt>
          <cx:pt idx="1847">Olivia Munn</cx:pt>
          <cx:pt idx="1848">Busy Philipps</cx:pt>
          <cx:pt idx="1849">Nia Long</cx:pt>
          <cx:pt idx="1850">Stephen Root</cx:pt>
          <cx:pt idx="1851">Bruce Willis</cx:pt>
          <cx:pt idx="1852">Bruce Willis</cx:pt>
          <cx:pt idx="1853">Tina Fey</cx:pt>
          <cx:pt idx="1854">Lin Shaye</cx:pt>
          <cx:pt idx="1855">Dominic Cooper</cx:pt>
          <cx:pt idx="1856">Otto Jespersen</cx:pt>
          <cx:pt idx="1857">Matt Walsh</cx:pt>
          <cx:pt idx="1858">Robert Duvall</cx:pt>
          <cx:pt idx="1859">Jeff Bridges</cx:pt>
          <cx:pt idx="1860">Robert De Niro</cx:pt>
          <cx:pt idx="1861">Steve Buscemi</cx:pt>
          <cx:pt idx="1862">Will Ferrell</cx:pt>
          <cx:pt idx="1863">Mem Ferda</cx:pt>
          <cx:pt idx="1864">Janeane Garofalo</cx:pt>
          <cx:pt idx="1865">Ahna O'Reilly</cx:pt>
          <cx:pt idx="1866">Rainn Wilson</cx:pt>
          <cx:pt idx="1867">Scarlett Johansson</cx:pt>
          <cx:pt idx="1868">Chris Evans</cx:pt>
          <cx:pt idx="1869">Anne Hathaway</cx:pt>
          <cx:pt idx="1870">Sofia Boutella</cx:pt>
          <cx:pt idx="1871">Min-sik Choi</cx:pt>
          <cx:pt idx="1872">Rick Yune</cx:pt>
          <cx:pt idx="1873">Paul Walker</cx:pt>
          <cx:pt idx="1874">Cem Yilmaz</cx:pt>
          <cx:pt idx="1875">Norman Reedus</cx:pt>
          <cx:pt idx="1876">James Corden</cx:pt>
          <cx:pt idx="1877">Sylvester Stallone</cx:pt>
          <cx:pt idx="1878">Jet Li</cx:pt>
          <cx:pt idx="1879">Dwayne Johnson</cx:pt>
          <cx:pt idx="1880">Ming-Na Wen</cx:pt>
          <cx:pt idx="1881">Paul Walker</cx:pt>
          <cx:pt idx="1882">Jennifer Ehle</cx:pt>
          <cx:pt idx="1883">Nicolas Cage</cx:pt>
          <cx:pt idx="1884">Gerard Butler</cx:pt>
          <cx:pt idx="1885">Ulrich Tukur</cx:pt>
          <cx:pt idx="1886">Bill Murray</cx:pt>
          <cx:pt idx="1887">Manish Dayal</cx:pt>
          <cx:pt idx="1888">Matt Damon</cx:pt>
          <cx:pt idx="1889">Don Cheadle</cx:pt>
          <cx:pt idx="1890">Keanu Reeves</cx:pt>
          <cx:pt idx="1891">Michael Jai White</cx:pt>
          <cx:pt idx="1892">Jeanne Tripplehorn</cx:pt>
          <cx:pt idx="1893">Jesse McCartney</cx:pt>
          <cx:pt idx="1894">Hunter Parrish</cx:pt>
          <cx:pt idx="1895">Frank Langella</cx:pt>
          <cx:pt idx="1896">Max Minghella</cx:pt>
          <cx:pt idx="1897">Collette Wolfe</cx:pt>
          <cx:pt idx="1898">Justin Timberlake</cx:pt>
          <cx:pt idx="1899">Meryl Streep</cx:pt>
          <cx:pt idx="1900">Bill Maher</cx:pt>
          <cx:pt idx="1901">Matt Damon</cx:pt>
          <cx:pt idx="1902">Alun Armstrong</cx:pt>
          <cx:pt idx="1903">Justin Timberlake</cx:pt>
          <cx:pt idx="1904">Carlos Gallardo</cx:pt>
          <cx:pt idx="1905">Drake Bell</cx:pt>
          <cx:pt idx="1906">Will Ferrell</cx:pt>
          <cx:pt idx="1907">Gretchen Mol</cx:pt>
          <cx:pt idx="1908">Gerard Butler</cx:pt>
          <cx:pt idx="1909">Kirsten Dunst</cx:pt>
          <cx:pt idx="1910">Dianne Wiest</cx:pt>
          <cx:pt idx="1911">Sam Riley</cx:pt>
          <cx:pt idx="1912">Sunny Mabrey</cx:pt>
          <cx:pt idx="1913">Bella Thorne</cx:pt>
          <cx:pt idx="1914">Roy Scheider</cx:pt>
          <cx:pt idx="1915">Eileen Brennan</cx:pt>
          <cx:pt idx="1916">Matt Shively</cx:pt>
          <cx:pt idx="1917">Sean Pertwee</cx:pt>
          <cx:pt idx="1918">Gary Cole</cx:pt>
          <cx:pt idx="1919">Morgan Freeman</cx:pt>
          <cx:pt idx="1920">Rob Riggle</cx:pt>
          <cx:pt idx="1921">Alyson Hannigan</cx:pt>
          <cx:pt idx="1922">Julian Sands</cx:pt>
          <cx:pt idx="1923">Marisa Saks</cx:pt>
          <cx:pt idx="1924">Tom Hanks</cx:pt>
          <cx:pt idx="1925">Lisa Ann Walter</cx:pt>
          <cx:pt idx="1926">Kate Winslet</cx:pt>
          <cx:pt idx="1927">Jimmy Bennett</cx:pt>
          <cx:pt idx="1928">Sylvester Stallone</cx:pt>
          <cx:pt idx="1929">Luke Bracey</cx:pt>
          <cx:pt idx="1930">Tiago Riani</cx:pt>
          <cx:pt idx="1931">Ben Feldman</cx:pt>
          <cx:pt idx="1932">Margot Kidder</cx:pt>
          <cx:pt idx="1933">Connie Nielsen</cx:pt>
          <cx:pt idx="1934">Radha Mitchell</cx:pt>
          <cx:pt idx="1935">Bobbie Phillips</cx:pt>
          <cx:pt idx="1936">Robert De Niro</cx:pt>
          <cx:pt idx="1937">John Saxon</cx:pt>
          <cx:pt idx="1938">Jon Lovitz</cx:pt>
          <cx:pt idx="1939">Jeff Kober</cx:pt>
          <cx:pt idx="1940">Keanu Reeves</cx:pt>
          <cx:pt idx="1941">Colin Firth</cx:pt>
          <cx:pt idx="1942">Robert De Niro</cx:pt>
          <cx:pt idx="1943">Macaulay Culkin</cx:pt>
          <cx:pt idx="1944">Nicholas Lea</cx:pt>
          <cx:pt idx="1945">Anjelica Huston</cx:pt>
          <cx:pt idx="1946">LL Cool J</cx:pt>
          <cx:pt idx="1947">Bill Murray</cx:pt>
          <cx:pt idx="1948">Max Minghella</cx:pt>
          <cx:pt idx="1949">Liam Neeson</cx:pt>
          <cx:pt idx="1950">Pamela Reed</cx:pt>
          <cx:pt idx="1951">Christopher Nicholas Smith</cx:pt>
          <cx:pt idx="1952">Julie Walters</cx:pt>
          <cx:pt idx="1953">Tom Hanks</cx:pt>
          <cx:pt idx="1954">Craig T. Nelson</cx:pt>
          <cx:pt idx="1955">Corbin Bernsen</cx:pt>
          <cx:pt idx="1956">Julie Benz</cx:pt>
          <cx:pt idx="1957">Scarlett Johansson</cx:pt>
          <cx:pt idx="1958">Ken Howard</cx:pt>
          <cx:pt idx="1959">Colin Firth</cx:pt>
          <cx:pt idx="1960">Paul Walker</cx:pt>
          <cx:pt idx="1961">Billy Burke</cx:pt>
          <cx:pt idx="1962">Sterling Jerins</cx:pt>
          <cx:pt idx="1963">Bernie Casey</cx:pt>
          <cx:pt idx="1964">Bill Murray</cx:pt>
          <cx:pt idx="1965">Brendan Fraser</cx:pt>
          <cx:pt idx="1966">George Kennedy</cx:pt>
          <cx:pt idx="1967">George Kennedy</cx:pt>
          <cx:pt idx="1968">Jon Favreau</cx:pt>
          <cx:pt idx="1969">Will Ferrell</cx:pt>
          <cx:pt idx="1970">Christian Bale</cx:pt>
          <cx:pt idx="1971">Keanu Reeves</cx:pt>
          <cx:pt idx="1972">Nicolas Cage</cx:pt>
          <cx:pt idx="1973">Dave Chappelle</cx:pt>
          <cx:pt idx="1974">Colin Firth</cx:pt>
          <cx:pt idx="1975">Ashley Williams</cx:pt>
          <cx:pt idx="1976">Odeya Rush</cx:pt>
          <cx:pt idx="1977">Odeya Rush</cx:pt>
          <cx:pt idx="1978">Ty Burrell</cx:pt>
          <cx:pt idx="1979">Sean Patrick Thomas</cx:pt>
          <cx:pt idx="1980">Charlie Korsmo</cx:pt>
          <cx:pt idx="1981">Alicia Witt</cx:pt>
          <cx:pt idx="1982">Anne Hathaway</cx:pt>
          <cx:pt idx="1983">Bam Margera</cx:pt>
          <cx:pt idx="1984">Toby Stephens</cx:pt>
          <cx:pt idx="1985">Denzel Washington</cx:pt>
          <cx:pt idx="1986">Bob Neill</cx:pt>
          <cx:pt idx="1987">Bradley Cooper</cx:pt>
          <cx:pt idx="1988">Julia Roberts</cx:pt>
          <cx:pt idx="1989">Mireille Enos</cx:pt>
          <cx:pt idx="1990">Mireille Enos</cx:pt>
          <cx:pt idx="1991">Louis Lombardi</cx:pt>
          <cx:pt idx="1992">Augustus Prew</cx:pt>
          <cx:pt idx="1993">Johnny Depp</cx:pt>
          <cx:pt idx="1994">Alyson Stoner</cx:pt>
          <cx:pt idx="1995">Warren Christie</cx:pt>
          <cx:pt idx="1996">J.K. Simmons</cx:pt>
          <cx:pt idx="1997">Kyra Sedgwick</cx:pt>
          <cx:pt idx="1998">Konstantin Khabenskiy</cx:pt>
          <cx:pt idx="1999">Ioan Gruffudd</cx:pt>
          <cx:pt idx="2000">Paul Walker</cx:pt>
          <cx:pt idx="2001">Matthew McConaughey</cx:pt>
          <cx:pt idx="2002">Jennifer Lawrence</cx:pt>
          <cx:pt idx="2003">Jamie Lee Curtis</cx:pt>
          <cx:pt idx="2004">Jamie Lee Curtis</cx:pt>
          <cx:pt idx="2005">Julia Roberts</cx:pt>
          <cx:pt idx="2006">Robert De Niro</cx:pt>
          <cx:pt idx="2007">Armin Mueller-Stahl</cx:pt>
          <cx:pt idx="2008">Mary Lynn Rajskub</cx:pt>
          <cx:pt idx="2009">Joan Allen</cx:pt>
          <cx:pt idx="2010">Tom Wilkinson</cx:pt>
          <cx:pt idx="2011">Naomi Watts</cx:pt>
          <cx:pt idx="2012">Matt Damon</cx:pt>
          <cx:pt idx="2013">Justin Theroux</cx:pt>
          <cx:pt idx="2014">Anne Hathaway</cx:pt>
          <cx:pt idx="2015">Judith Chapman</cx:pt>
          <cx:pt idx="2016">Ari Folman</cx:pt>
          <cx:pt idx="2017">Leslie Bibb</cx:pt>
          <cx:pt idx="2018">Carol Ann Susi</cx:pt>
          <cx:pt idx="2019">Catherine O'Hara</cx:pt>
          <cx:pt idx="2020">Morgan Freeman</cx:pt>
          <cx:pt idx="2021">Anne Hathaway</cx:pt>
          <cx:pt idx="2022">Denzel Washington</cx:pt>
          <cx:pt idx="2023">Shelley Duvall</cx:pt>
          <cx:pt idx="2024">John Michael Higgins</cx:pt>
          <cx:pt idx="2025">Dennis Quaid</cx:pt>
          <cx:pt idx="2026">David Oyelowo</cx:pt>
          <cx:pt idx="2027">Bradley Whitford</cx:pt>
          <cx:pt idx="2028">Bruce Willis</cx:pt>
          <cx:pt idx="2029">Michael Fassbender</cx:pt>
          <cx:pt idx="2030">Anthony Hopkins</cx:pt>
          <cx:pt idx="2031">Jensen Ackles</cx:pt>
          <cx:pt idx="2032">Harrison Ford</cx:pt>
          <cx:pt idx="2033">Channing Tatum</cx:pt>
          <cx:pt idx="2034">Johnny Depp</cx:pt>
          <cx:pt idx="2035">Johnny Depp</cx:pt>
          <cx:pt idx="2036">Sam Shepard</cx:pt>
          <cx:pt idx="2037">Paz de la Huerta</cx:pt>
          <cx:pt idx="2038">Matthew McConaughey</cx:pt>
          <cx:pt idx="2039">Ryan Guzman</cx:pt>
          <cx:pt idx="2040">Jeffrey Combs</cx:pt>
          <cx:pt idx="2041">Matt Damon</cx:pt>
          <cx:pt idx="2042">Dennis Quaid</cx:pt>
          <cx:pt idx="2043">Bruce Greenwood</cx:pt>
          <cx:pt idx="2044">Nicki Aycox</cx:pt>
          <cx:pt idx="2045">Martin Landau</cx:pt>
          <cx:pt idx="2046">Jessica ParÃ©</cx:pt>
          <cx:pt idx="2047">Dougray Scott</cx:pt>
          <cx:pt idx="2048">Michiel Huisman</cx:pt>
          <cx:pt idx="2049">Angelina Jolie Pitt</cx:pt>
          <cx:pt idx="2050">Roxanne McKee</cx:pt>
          <cx:pt idx="2051">Steve Buscemi</cx:pt>
          <cx:pt idx="2052">Mike Vogel</cx:pt>
          <cx:pt idx="2053">Lisa Edelstein</cx:pt>
          <cx:pt idx="2054">Kate Winslet</cx:pt>
          <cx:pt idx="2055">Will Smith</cx:pt>
          <cx:pt idx="2056">Anamaria Marinca</cx:pt>
          <cx:pt idx="2057">Sam Claflin</cx:pt>
          <cx:pt idx="2058">Rosario Dawson</cx:pt>
          <cx:pt idx="2059">Lane Smith</cx:pt>
          <cx:pt idx="2060">Matt Damon</cx:pt>
          <cx:pt idx="2061">Mia Sara</cx:pt>
          <cx:pt idx="2062">Ian Somerhalder</cx:pt>
          <cx:pt idx="2063">Shelley Hennig</cx:pt>
          <cx:pt idx="2064">Naomi Watts</cx:pt>
          <cx:pt idx="2065">Connie Nielsen</cx:pt>
          <cx:pt idx="2066">Natalie Portman</cx:pt>
          <cx:pt idx="2067">Anthony Hopkins</cx:pt>
          <cx:pt idx="2068">Sarah Silverman</cx:pt>
          <cx:pt idx="2069">Jean-Baptiste Maunier</cx:pt>
          <cx:pt idx="2070">Matt Damon</cx:pt>
          <cx:pt idx="2071">ChloÃ« Grace Moretz</cx:pt>
          <cx:pt idx="2072">Samaire Armstrong</cx:pt>
          <cx:pt idx="2073">Robert Downey Jr.</cx:pt>
          <cx:pt idx="2074">Paul Hogan</cx:pt>
          <cx:pt idx="2075">Dwayne Johnson</cx:pt>
          <cx:pt idx="2076">Aaliyah</cx:pt>
          <cx:pt idx="2077">Joseph Gordon-Levitt</cx:pt>
          <cx:pt idx="2078">Heath Ledger</cx:pt>
          <cx:pt idx="2079">Topher Grace</cx:pt>
          <cx:pt idx="2080">Paul Guilfoyle</cx:pt>
          <cx:pt idx="2081">Lucas Grabeel</cx:pt>
          <cx:pt idx="2082">Scarlett Johansson</cx:pt>
          <cx:pt idx="2083">Leonard Nimoy</cx:pt>
          <cx:pt idx="2084">Channing Tatum</cx:pt>
          <cx:pt idx="2085">Bruce Willis</cx:pt>
          <cx:pt idx="2086">Ryan Gosling</cx:pt>
          <cx:pt idx="2087">Ryan Gosling</cx:pt>
          <cx:pt idx="2088">David Hyde Pierce</cx:pt>
          <cx:pt idx="2089">Clu Gulager</cx:pt>
          <cx:pt idx="2090">Omar Epps</cx:pt>
          <cx:pt idx="2091">Haley Joel Osment</cx:pt>
          <cx:pt idx="2092">Bruce Willis</cx:pt>
          <cx:pt idx="2093">Adam Scott</cx:pt>
          <cx:pt idx="2094">Dwayne Johnson</cx:pt>
          <cx:pt idx="2095">Justin Timberlake</cx:pt>
          <cx:pt idx="2096">Ray Winstone</cx:pt>
          <cx:pt idx="2097">Luke Bracey</cx:pt>
          <cx:pt idx="2098">Shawna Waldron</cx:pt>
          <cx:pt idx="2099">Noah Taylor</cx:pt>
          <cx:pt idx="2100">Jason Statham</cx:pt>
          <cx:pt idx="2101">Ben Gazzara</cx:pt>
          <cx:pt idx="2102">Bruce Willis</cx:pt>
          <cx:pt idx="2103">Meat Loaf</cx:pt>
          <cx:pt idx="2104">Thomas Kretschmann</cx:pt>
          <cx:pt idx="2105">Kevin Nash</cx:pt>
          <cx:pt idx="2106">Oliver Platt</cx:pt>
          <cx:pt idx="2107">Taylor Lautner</cx:pt>
          <cx:pt idx="2108">Daniel von Bargen</cx:pt>
          <cx:pt idx="2109">Liam Neeson</cx:pt>
          <cx:pt idx="2110">Devin Ratray</cx:pt>
          <cx:pt idx="2111">Sheryl Lee</cx:pt>
          <cx:pt idx="2112">Hector Elizondo</cx:pt>
          <cx:pt idx="2113">Costas Mandylor</cx:pt>
          <cx:pt idx="2114">Jack Palance</cx:pt>
          <cx:pt idx="2115">Robert De Niro</cx:pt>
          <cx:pt idx="2116">Michel Robin</cx:pt>
          <cx:pt idx="2117">Christoph Waltz</cx:pt>
          <cx:pt idx="2118">Jaime King</cx:pt>
          <cx:pt idx="2119">William McNamara</cx:pt>
          <cx:pt idx="2120">Shah Rukh Khan</cx:pt>
          <cx:pt idx="2121">Blanchard Ryan</cx:pt>
          <cx:pt idx="2122">Gary Oldman</cx:pt>
          <cx:pt idx="2123">Gary Oldman</cx:pt>
          <cx:pt idx="2124">Blair Brown</cx:pt>
          <cx:pt idx="2125">Alexander SkarsgÃ¥rd</cx:pt>
          <cx:pt idx="2126">Deborah Kara Unger</cx:pt>
          <cx:pt idx="2127">Zachary Gordon</cx:pt>
          <cx:pt idx="2128">Julia Roberts</cx:pt>
          <cx:pt idx="2129">Rosario Dawson</cx:pt>
          <cx:pt idx="2130">Brittany Daniel</cx:pt>
          <cx:pt idx="2131">Gary Cole</cx:pt>
          <cx:pt idx="2132">Todd Giebenhain</cx:pt>
          <cx:pt idx="2133">Nate Parker</cx:pt>
          <cx:pt idx="2134">Caleb Landry Jones</cx:pt>
          <cx:pt idx="2135">Li Gong</cx:pt>
          <cx:pt idx="2136">Jim Broadbent</cx:pt>
          <cx:pt idx="2137">Vin Diesel</cx:pt>
          <cx:pt idx="2138">Johnny Depp</cx:pt>
          <cx:pt idx="2139">Matt Bomer</cx:pt>
          <cx:pt idx="2140">Jamie Lee Curtis</cx:pt>
          <cx:pt idx="2141">Dwayne Johnson</cx:pt>
          <cx:pt idx="2142">Carlos Ponce</cx:pt>
          <cx:pt idx="2143">Meryl Streep</cx:pt>
          <cx:pt idx="2144">Christopher Meloni</cx:pt>
          <cx:pt idx="2145">Billy Burke</cx:pt>
          <cx:pt idx="2146">Toby Jones</cx:pt>
          <cx:pt idx="2147">Isaac Hempstead Wright</cx:pt>
          <cx:pt idx="2148">Karra Elejalde</cx:pt>
          <cx:pt idx="2149">Daniel Radcliffe</cx:pt>
          <cx:pt idx="2150">Oliver Platt</cx:pt>
          <cx:pt idx="2151">Megan Park</cx:pt>
          <cx:pt idx="2152">Bailee Madison</cx:pt>
          <cx:pt idx="2153">Jamie Kennedy</cx:pt>
          <cx:pt idx="2154">Danneel Ackles</cx:pt>
          <cx:pt idx="2155">Jon Lovitz</cx:pt>
          <cx:pt idx="2156">Dianne Wiest</cx:pt>
          <cx:pt idx="2157">Tom Hardy</cx:pt>
          <cx:pt idx="2158">Adam Scott</cx:pt>
          <cx:pt idx="2159">Alice Krige</cx:pt>
          <cx:pt idx="2160">Paul McGill</cx:pt>
          <cx:pt idx="2161">Jay Hernandez</cx:pt>
          <cx:pt idx="2162">Oliver Platt</cx:pt>
          <cx:pt idx="2163">Myrna Loy</cx:pt>
          <cx:pt idx="2164">Keanu Reeves</cx:pt>
          <cx:pt idx="2165">Will Ferrell</cx:pt>
          <cx:pt idx="2166">Ryan O'Neal</cx:pt>
          <cx:pt idx="2167">Macaulay Culkin</cx:pt>
          <cx:pt idx="2168">Sylvester Stallone</cx:pt>
          <cx:pt idx="2169">Denzel Washington</cx:pt>
          <cx:pt idx="2170">Matt Damon</cx:pt>
          <cx:pt idx="2171">Hugh Jackman</cx:pt>
          <cx:pt idx="2172">Hugh Jackman</cx:pt>
          <cx:pt idx="2173">Farrah Fawcett</cx:pt>
          <cx:pt idx="2174">Victor Wong</cx:pt>
          <cx:pt idx="2175">Rip Torn</cx:pt>
          <cx:pt idx="2176">Emma Stone</cx:pt>
          <cx:pt idx="2177">Emma Stone</cx:pt>
          <cx:pt idx="2178">Alexis Arquette</cx:pt>
          <cx:pt idx="2179">Jennifer Lawrence</cx:pt>
          <cx:pt idx="2180">Betsy Palmer</cx:pt>
          <cx:pt idx="2181">Irvin Kershner</cx:pt>
          <cx:pt idx="2182">Anthony Hopkins</cx:pt>
          <cx:pt idx="2183">Laura Ramsey</cx:pt>
          <cx:pt idx="2184">Clint Eastwood</cx:pt>
          <cx:pt idx="2185">Jada Pinkett Smith</cx:pt>
          <cx:pt idx="2186">Chazz Palminteri</cx:pt>
          <cx:pt idx="2187">Clint Eastwood</cx:pt>
          <cx:pt idx="2188">Alison Brie</cx:pt>
          <cx:pt idx="2189">Larry Miller</cx:pt>
          <cx:pt idx="2190">Jennifer Garner</cx:pt>
          <cx:pt idx="2191">Jon Favreau</cx:pt>
          <cx:pt idx="2192">Stephen Root</cx:pt>
          <cx:pt idx="2193">Kristen Stewart</cx:pt>
          <cx:pt idx="2194">Sylvester Stallone</cx:pt>
          <cx:pt idx="2195">Ian Somerhalder</cx:pt>
          <cx:pt idx="2196">Diedrich Bader</cx:pt>
          <cx:pt idx="2197">Peter Mensah</cx:pt>
          <cx:pt idx="2198">Chris Hemsworth</cx:pt>
          <cx:pt idx="2199">Illeana Douglas</cx:pt>
          <cx:pt idx="2200">Christian Bale</cx:pt>
          <cx:pt idx="2201">Sarah Michelle Gellar</cx:pt>
          <cx:pt idx="2202">Robert De Niro</cx:pt>
          <cx:pt idx="2203">Naomi Watts</cx:pt>
          <cx:pt idx="2204">Steve Howey</cx:pt>
          <cx:pt idx="2205">Beth Grant</cx:pt>
          <cx:pt idx="2206">Alfre Woodard</cx:pt>
          <cx:pt idx="2207">Kathleen Quinlan</cx:pt>
          <cx:pt idx="2208">Jason Statham</cx:pt>
          <cx:pt idx="2209">Vin Diesel</cx:pt>
          <cx:pt idx="2210">Salma Hayek</cx:pt>
          <cx:pt idx="2211">Jack Davenport</cx:pt>
          <cx:pt idx="2212">Ricardo DarÃ­n</cx:pt>
          <cx:pt idx="2213">Bob Hoskins</cx:pt>
          <cx:pt idx="2214">Matt Bomer</cx:pt>
          <cx:pt idx="2215">Miko Hughes</cx:pt>
          <cx:pt idx="2216">Anthony Hopkins</cx:pt>
          <cx:pt idx="2217">Jon Lovitz</cx:pt>
          <cx:pt idx="2218">Jake Gyllenhaal</cx:pt>
          <cx:pt idx="2219">Don Johnson</cx:pt>
          <cx:pt idx="2220">Steve Oedekerk</cx:pt>
          <cx:pt idx="2221">Ethan Embry</cx:pt>
          <cx:pt idx="2222">Peter Gallagher</cx:pt>
          <cx:pt idx="2223">Chris Hemsworth</cx:pt>
          <cx:pt idx="2224">Lew Temple</cx:pt>
          <cx:pt idx="2225">Danny Strong</cx:pt>
          <cx:pt idx="2226">Dane Cook</cx:pt>
          <cx:pt idx="2227">Tadanobu Asano</cx:pt>
          <cx:pt idx="2228">Catherine Lough Haggquist</cx:pt>
          <cx:pt idx="2229">Jon Lovitz</cx:pt>
          <cx:pt idx="2230">J.K. Simmons</cx:pt>
          <cx:pt idx="2231">Gregory Smith</cx:pt>
          <cx:pt idx="2232">Robin Williams</cx:pt>
          <cx:pt idx="2233">Antony Starr</cx:pt>
          <cx:pt idx="2234">Fergie</cx:pt>
          <cx:pt idx="2235">Stephen Rea</cx:pt>
          <cx:pt idx="2236">Jennifer Garner</cx:pt>
          <cx:pt idx="2237">Keanu Reeves</cx:pt>
          <cx:pt idx="2238">Kirsten Dunst</cx:pt>
          <cx:pt idx="2239">Keanu Reeves</cx:pt>
          <cx:pt idx="2240">Dane Cook</cx:pt>
          <cx:pt idx="2241">Tom Selleck</cx:pt>
          <cx:pt idx="2242">Nicolas Cage</cx:pt>
          <cx:pt idx="2243">Takeshi Kaneshiro</cx:pt>
          <cx:pt idx="2244">Salma Hayek</cx:pt>
          <cx:pt idx="2245">Christian Monzon</cx:pt>
          <cx:pt idx="2246">Anjelica Huston</cx:pt>
          <cx:pt idx="2247">Eddie Cahill</cx:pt>
          <cx:pt idx="2248">Christian Bale</cx:pt>
          <cx:pt idx="2249">Demi Moore</cx:pt>
          <cx:pt idx="2250">Dennis Quaid</cx:pt>
          <cx:pt idx="2251">Nicolas Cage</cx:pt>
          <cx:pt idx="2252">Matthew Broderick</cx:pt>
          <cx:pt idx="2253">Nathan Lane</cx:pt>
          <cx:pt idx="2254">Li Gong</cx:pt>
          <cx:pt idx="2255">Scoot McNairy</cx:pt>
          <cx:pt idx="2256">W. Earl Brown</cx:pt>
          <cx:pt idx="2257">Scout Taylor-Compton</cx:pt>
          <cx:pt idx="2258">Brian Thompson</cx:pt>
          <cx:pt idx="2259">Kevin Zegers</cx:pt>
          <cx:pt idx="2260">Richard E. Grant</cx:pt>
          <cx:pt idx="2261">Kelly Preston</cx:pt>
          <cx:pt idx="2262">Jimmy Fallon</cx:pt>
          <cx:pt idx="2263">Anthony Hopkins</cx:pt>
          <cx:pt idx="2264">Brad Pitt</cx:pt>
          <cx:pt idx="2265">Denzel Washington</cx:pt>
          <cx:pt idx="2266">Tuesday Knight</cx:pt>
          <cx:pt idx="2267">Sean Hayes</cx:pt>
          <cx:pt idx="2268">Daniel Sharman</cx:pt>
          <cx:pt idx="2269">Josh Hutcherson</cx:pt>
          <cx:pt idx="2270">Gary Cole</cx:pt>
          <cx:pt idx="2271">Peter Greene</cx:pt>
          <cx:pt idx="2272">Jasper Cole</cx:pt>
          <cx:pt idx="2273">Nathalie Fay</cx:pt>
          <cx:pt idx="2274">50 Cent</cx:pt>
          <cx:pt idx="2275">Jon Hamm</cx:pt>
          <cx:pt idx="2276">Connie Nielsen</cx:pt>
          <cx:pt idx="2277">Raoul Bova</cx:pt>
          <cx:pt idx="2278">Lauren Cohan</cx:pt>
          <cx:pt idx="2279">Matthew McConaughey</cx:pt>
          <cx:pt idx="2280">Woody Allen</cx:pt>
          <cx:pt idx="2281">James Franco</cx:pt>
          <cx:pt idx="2282">Dennis Quaid</cx:pt>
          <cx:pt idx="2283">Lisa Ann Walter</cx:pt>
          <cx:pt idx="2284">Jim Broadbent</cx:pt>
          <cx:pt idx="2285">Dennis Quaid</cx:pt>
          <cx:pt idx="2286">Paul Walker</cx:pt>
          <cx:pt idx="2287">Michael Nouri</cx:pt>
          <cx:pt idx="2288">Jon Lovitz</cx:pt>
          <cx:pt idx="2289">Gunnar Hansen</cx:pt>
          <cx:pt idx="2290">Adam Baldwin</cx:pt>
          <cx:pt idx="2291">Shelley Conn</cx:pt>
          <cx:pt idx="2292">CCH Pounder</cx:pt>
          <cx:pt idx="2293">Robert De Niro</cx:pt>
          <cx:pt idx="2294">Milla Jovovich</cx:pt>
          <cx:pt idx="2295">Jim Gaffigan</cx:pt>
          <cx:pt idx="2296">Jet Li</cx:pt>
          <cx:pt idx="2297">Demi Moore</cx:pt>
          <cx:pt idx="2298">Sophie Okonedo</cx:pt>
          <cx:pt idx="2299">Joel McHale</cx:pt>
          <cx:pt idx="2300">Kurtwood Smith</cx:pt>
          <cx:pt idx="2301">Robin Williams</cx:pt>
          <cx:pt idx="2302">Madeline Carroll</cx:pt>
          <cx:pt idx="2303">Essence Atkins</cx:pt>
          <cx:pt idx="2304">Steve Buscemi</cx:pt>
          <cx:pt idx="2305">Beth Grant</cx:pt>
          <cx:pt idx="2306">Chris Brown</cx:pt>
          <cx:pt idx="2307">Judge Reinhold</cx:pt>
          <cx:pt idx="2308">Andy Lau</cx:pt>
          <cx:pt idx="2309">Vanessa Redgrave</cx:pt>
          <cx:pt idx="2310">Bruce Willis</cx:pt>
          <cx:pt idx="2311">Dylan Walsh</cx:pt>
          <cx:pt idx="2312">Sylvester Stallone</cx:pt>
          <cx:pt idx="2313">Liam Neeson</cx:pt>
          <cx:pt idx="2314">Romain Duris</cx:pt>
          <cx:pt idx="2315">Tim Conway</cx:pt>
          <cx:pt idx="2316">Clint Eastwood</cx:pt>
          <cx:pt idx="2317">Connor Paolo</cx:pt>
          <cx:pt idx="2318">Meryl Streep</cx:pt>
          <cx:pt idx="2319">Keisha Castle-Hughes</cx:pt>
          <cx:pt idx="2320">Noah Emmerich</cx:pt>
          <cx:pt idx="2321">Britney Spears</cx:pt>
          <cx:pt idx="2322">Fisher Stevens</cx:pt>
          <cx:pt idx="2323">Levon Helm</cx:pt>
          <cx:pt idx="2324">Eddie Izzard</cx:pt>
          <cx:pt idx="2325">Jason Patric</cx:pt>
          <cx:pt idx="2326">Tina Fey</cx:pt>
          <cx:pt idx="2327">Ray Winstone</cx:pt>
          <cx:pt idx="2328">Ray Winstone</cx:pt>
          <cx:pt idx="2329">Bernie Mac</cx:pt>
          <cx:pt idx="2330">Raven-SymonÃ©</cx:pt>
          <cx:pt idx="2331">Ryan Reynolds</cx:pt>
          <cx:pt idx="2332">Steven Mackintosh</cx:pt>
          <cx:pt idx="2333">Vivica A. Fox</cx:pt>
          <cx:pt idx="2334">Lea Thompson</cx:pt>
          <cx:pt idx="2335">Jim Broadbent</cx:pt>
          <cx:pt idx="2336">Isaac Hayes</cx:pt>
          <cx:pt idx="2337">Demi Moore</cx:pt>
          <cx:pt idx="2338">Dwayne Johnson</cx:pt>
          <cx:pt idx="2339">Amanda Detmer</cx:pt>
          <cx:pt idx="2340">Joe Mantegna</cx:pt>
          <cx:pt idx="2341">Sarah Michelle Gellar</cx:pt>
          <cx:pt idx="2342">Misha Gabriel Hamilton</cx:pt>
          <cx:pt idx="2343">Kristen Stewart</cx:pt>
          <cx:pt idx="2344">Bradley Cooper</cx:pt>
          <cx:pt idx="2345">Dwayne Johnson</cx:pt>
          <cx:pt idx="2346">Kelli Garner</cx:pt>
          <cx:pt idx="2347">Leighton Meester</cx:pt>
          <cx:pt idx="2348">Jeremy Renner</cx:pt>
          <cx:pt idx="2349">Janeane Garofalo</cx:pt>
          <cx:pt idx="2350">Kate Winslet</cx:pt>
          <cx:pt idx="2351">Meryl Streep</cx:pt>
          <cx:pt idx="2352">Hugh Jackman</cx:pt>
          <cx:pt idx="2353">Charlie Hunnam</cx:pt>
          <cx:pt idx="2354">Hugh Jackman</cx:pt>
          <cx:pt idx="2355">Tom Selleck</cx:pt>
          <cx:pt idx="2356">Tom Wilkinson</cx:pt>
          <cx:pt idx="2357">Robin Williams</cx:pt>
          <cx:pt idx="2358">Jeremy Renner</cx:pt>
          <cx:pt idx="2359">Alfre Woodard</cx:pt>
          <cx:pt idx="2360">Patrick Fugit</cx:pt>
          <cx:pt idx="2361">Scarlett Johansson</cx:pt>
          <cx:pt idx="2362">Emma Stone</cx:pt>
          <cx:pt idx="2363">Stephen Graham</cx:pt>
          <cx:pt idx="2364">Vincent Pastore</cx:pt>
          <cx:pt idx="2365">Robin Williams</cx:pt>
          <cx:pt idx="2366">Paul Walker</cx:pt>
          <cx:pt idx="2367">Marsha Thomason</cx:pt>
          <cx:pt idx="2368">Alessandro Nivola</cx:pt>
          <cx:pt idx="2369">ChloÃ« Grace Moretz</cx:pt>
          <cx:pt idx="2370">ChloÃ« Grace Moretz</cx:pt>
          <cx:pt idx="2371">Richard Brooker</cx:pt>
          <cx:pt idx="2372">Min-sik Choi</cx:pt>
          <cx:pt idx="2373">Tom Skerritt</cx:pt>
          <cx:pt idx="2374">Lin Shaye</cx:pt>
          <cx:pt idx="2375">J.K. Simmons</cx:pt>
          <cx:pt idx="2376">Danny Dyer</cx:pt>
          <cx:pt idx="2377">Michael Kelly</cx:pt>
          <cx:pt idx="2378">Stockard Channing</cx:pt>
          <cx:pt idx="2379">Woody Allen</cx:pt>
          <cx:pt idx="2380">Richard Cabral</cx:pt>
          <cx:pt idx="2381">Joe Morton</cx:pt>
          <cx:pt idx="2382">Emily Osment</cx:pt>
          <cx:pt idx="2383">Kevin Spacey</cx:pt>
          <cx:pt idx="2384">Amy Poehler</cx:pt>
          <cx:pt idx="2385">Marc Blucas</cx:pt>
          <cx:pt idx="2386">Jennifer Jason Leigh</cx:pt>
          <cx:pt idx="2387">Paul McCartney</cx:pt>
          <cx:pt idx="2388">Jelena Jovanova</cx:pt>
          <cx:pt idx="2389">Jenny Agutter</cx:pt>
          <cx:pt idx="2390">Kirsten Dunst</cx:pt>
          <cx:pt idx="2391">Alex Pettyfer</cx:pt>
          <cx:pt idx="2392">Harrison Ford</cx:pt>
          <cx:pt idx="2393">Art Hindle</cx:pt>
          <cx:pt idx="2394">Mira Sorvino</cx:pt>
          <cx:pt idx="2395">Emma Watson</cx:pt>
          <cx:pt idx="2396">Robin Williams</cx:pt>
          <cx:pt idx="2397">Woody Allen</cx:pt>
          <cx:pt idx="2398">Najarra Townsend</cx:pt>
          <cx:pt idx="2399">Charlotte Rampling</cx:pt>
          <cx:pt idx="2400">Charlize Theron</cx:pt>
          <cx:pt idx="2401">Johnny Depp</cx:pt>
          <cx:pt idx="2402">Bai Ling</cx:pt>
          <cx:pt idx="2403">Amber Valletta</cx:pt>
          <cx:pt idx="2404">John Gatins</cx:pt>
          <cx:pt idx="2405">Judith Barsi</cx:pt>
          <cx:pt idx="2406">Liam Neeson</cx:pt>
          <cx:pt idx="2407">Tom Wilkinson</cx:pt>
          <cx:pt idx="2408">Johnny Depp</cx:pt>
          <cx:pt idx="2409">Natasha Lyonne</cx:pt>
          <cx:pt idx="2410">Bill Cobbs</cx:pt>
          <cx:pt idx="2411">Elden Henson</cx:pt>
          <cx:pt idx="2412">Louis Lombardi</cx:pt>
          <cx:pt idx="2413">Meat Loaf</cx:pt>
          <cx:pt idx="2414">Julie Christie</cx:pt>
          <cx:pt idx="2415">Fernanda Andrade</cx:pt>
          <cx:pt idx="2416">Michael Biehn</cx:pt>
          <cx:pt idx="2417">Nawazuddin Siddiqui</cx:pt>
          <cx:pt idx="2418">Catalina Sandino Moreno</cx:pt>
          <cx:pt idx="2419">Tammin Sursok</cx:pt>
          <cx:pt idx="2420">Trey Parker</cx:pt>
          <cx:pt idx="2421">Miriam Margolyes</cx:pt>
          <cx:pt idx="2422">Anthony Hopkins</cx:pt>
          <cx:pt idx="2423">Naomi Watts</cx:pt>
          <cx:pt idx="2424">Ryan Gosling</cx:pt>
          <cx:pt idx="2425">Matt Damon</cx:pt>
          <cx:pt idx="2426">Josh Hutcherson</cx:pt>
          <cx:pt idx="2427">Alicia Witt</cx:pt>
          <cx:pt idx="2428">Joely Richardson</cx:pt>
          <cx:pt idx="2429">Al Pacino</cx:pt>
          <cx:pt idx="2430">Jon Foo</cx:pt>
          <cx:pt idx="2431">Lena Dunham</cx:pt>
          <cx:pt idx="2432">Morgan Freeman</cx:pt>
          <cx:pt idx="2433">Miranda Richardson</cx:pt>
          <cx:pt idx="2434">Annabella Sciorra</cx:pt>
          <cx:pt idx="2435">Annabella Sciorra</cx:pt>
          <cx:pt idx="2436">Natasha Lyonne</cx:pt>
          <cx:pt idx="2437">Morgan Freeman</cx:pt>
          <cx:pt idx="2438">Angus T. Jones</cx:pt>
          <cx:pt idx="2439">Nicolas Cage</cx:pt>
          <cx:pt idx="2440">Rupert Grint</cx:pt>
          <cx:pt idx="2441">Jeremy Davies</cx:pt>
          <cx:pt idx="2442">Madeline Carroll</cx:pt>
          <cx:pt idx="2443">Jeanne Tripplehorn</cx:pt>
          <cx:pt idx="2444">Matt Walsh</cx:pt>
          <cx:pt idx="2445">Adam Scott</cx:pt>
          <cx:pt idx="2446">Julian Sands</cx:pt>
          <cx:pt idx="2447">FranÃ§oise Yip</cx:pt>
          <cx:pt idx="2448">Topol</cx:pt>
          <cx:pt idx="2449">Bella Thorne</cx:pt>
          <cx:pt idx="2450">Al Pacino</cx:pt>
          <cx:pt idx="2451">Dave Chappelle</cx:pt>
          <cx:pt idx="2452">Lisa Wilcox</cx:pt>
          <cx:pt idx="2453">Cameron Bright</cx:pt>
          <cx:pt idx="2454">Donald Pleasence</cx:pt>
          <cx:pt idx="2455">Hulk Hogan</cx:pt>
          <cx:pt idx="2456">Isabella Rossellini</cx:pt>
          <cx:pt idx="2457">Julian Sands</cx:pt>
          <cx:pt idx="2458">Steve Buscemi</cx:pt>
          <cx:pt idx="2459">Moritz Bleibtreu</cx:pt>
          <cx:pt idx="2460">David Margulies</cx:pt>
          <cx:pt idx="2461">Michael Kelly</cx:pt>
          <cx:pt idx="2462">Donald Glover</cx:pt>
          <cx:pt idx="2463">Judie Aronson</cx:pt>
          <cx:pt idx="2464">Jason Statham</cx:pt>
          <cx:pt idx="2465">Carole Bouquet</cx:pt>
          <cx:pt idx="2466">Jim Broadbent</cx:pt>
          <cx:pt idx="2467">Jim Parsons</cx:pt>
          <cx:pt idx="2468">Jonathan Winters</cx:pt>
          <cx:pt idx="2469">Bradley Cooper</cx:pt>
          <cx:pt idx="2470">Colin Firth</cx:pt>
          <cx:pt idx="2471">Benedict Cumberbatch</cx:pt>
          <cx:pt idx="2472">Andrea Corr</cx:pt>
          <cx:pt idx="2473">Leighton Meester</cx:pt>
          <cx:pt idx="2474">Kieran Culkin</cx:pt>
          <cx:pt idx="2475">Frankie Muniz</cx:pt>
          <cx:pt idx="2476">Kim Director</cx:pt>
          <cx:pt idx="2477">Fernanda Montenegro</cx:pt>
          <cx:pt idx="2478">Robin Wright</cx:pt>
          <cx:pt idx="2479">Hayden Christensen</cx:pt>
          <cx:pt idx="2480">Alia Shawkat</cx:pt>
          <cx:pt idx="2481">David Oyelowo</cx:pt>
          <cx:pt idx="2482">Zooey Deschanel</cx:pt>
          <cx:pt idx="2483">Bolo Yeung</cx:pt>
          <cx:pt idx="2484">Estella Warren</cx:pt>
          <cx:pt idx="2485">Leonard Roberts</cx:pt>
          <cx:pt idx="2486">James D'Arcy</cx:pt>
          <cx:pt idx="2487">Jason Flemyng</cx:pt>
          <cx:pt idx="2488">Henry Cavill</cx:pt>
          <cx:pt idx="2489">Olivia Munn</cx:pt>
          <cx:pt idx="2490">Daniel Radcliffe</cx:pt>
          <cx:pt idx="2491">Daniel Radcliffe</cx:pt>
          <cx:pt idx="2492">Eddie Cibrian</cx:pt>
          <cx:pt idx="2493">Tom Atkins</cx:pt>
          <cx:pt idx="2494">Peter Coyote</cx:pt>
          <cx:pt idx="2495">Tina Fey</cx:pt>
          <cx:pt idx="2496">Anjelica Huston</cx:pt>
          <cx:pt idx="2497">Romola Garai</cx:pt>
          <cx:pt idx="2498">Kevin Spacey</cx:pt>
          <cx:pt idx="2499">Olivia Wilde</cx:pt>
          <cx:pt idx="2500">Liam Aiken</cx:pt>
          <cx:pt idx="2501">Ray Winstone</cx:pt>
          <cx:pt idx="2502">Jason Flemyng</cx:pt>
          <cx:pt idx="2503">Jeff Bridges</cx:pt>
          <cx:pt idx="2504">Cicely Tyson</cx:pt>
          <cx:pt idx="2505">Scott Glenn</cx:pt>
          <cx:pt idx="2506">Alan Ruck</cx:pt>
          <cx:pt idx="2507">Adam Scott</cx:pt>
          <cx:pt idx="2508">Djimon Hounsou</cx:pt>
          <cx:pt idx="2509">Gerard Butler</cx:pt>
          <cx:pt idx="2510">Christian Bale</cx:pt>
          <cx:pt idx="2511">Peter Dinklage</cx:pt>
          <cx:pt idx="2512">ChloÃ« Grace Moretz</cx:pt>
          <cx:pt idx="2513">Robin Williams</cx:pt>
          <cx:pt idx="2514">Francesca Capaldi</cx:pt>
          <cx:pt idx="2515">Jeremy Irvine</cx:pt>
          <cx:pt idx="2516">Bahare Seddiqi</cx:pt>
          <cx:pt idx="2517">Jeff Fahey</cx:pt>
          <cx:pt idx="2518">Kristen Stewart</cx:pt>
          <cx:pt idx="2519">Salma Hayek</cx:pt>
          <cx:pt idx="2520">Robert Baker</cx:pt>
          <cx:pt idx="2521">Ming-Na Wen</cx:pt>
          <cx:pt idx="2522">Cary-Hiroyuki Tagawa</cx:pt>
          <cx:pt idx="2523">Michael Jai White</cx:pt>
          <cx:pt idx="2524">Clayton Snyder</cx:pt>
          <cx:pt idx="2525">Jamie Lee Curtis</cx:pt>
          <cx:pt idx="2526">Quincy Jones</cx:pt>
          <cx:pt idx="2527">Kristin Lehman</cx:pt>
          <cx:pt idx="2528">John Witherspoon</cx:pt>
          <cx:pt idx="2529">Kelly Carlson</cx:pt>
          <cx:pt idx="2530">Gerard Butler</cx:pt>
          <cx:pt idx="2531">Sook-Yin Lee</cx:pt>
          <cx:pt idx="2532">Sylvester Stallone</cx:pt>
          <cx:pt idx="2533">Ezra Miller</cx:pt>
          <cx:pt idx="2534">America Olivo</cx:pt>
          <cx:pt idx="2535">Mary-Kate Olsen</cx:pt>
          <cx:pt idx="2536">Kirsten Dunst</cx:pt>
          <cx:pt idx="2537">Lena Dunham</cx:pt>
          <cx:pt idx="2538">Jacob Tremblay</cx:pt>
          <cx:pt idx="2539">Ryan Guzman</cx:pt>
          <cx:pt idx="2540">Anthony Hopkins</cx:pt>
          <cx:pt idx="2541">Nicolas Cage</cx:pt>
          <cx:pt idx="2542">Peter Dinklage</cx:pt>
          <cx:pt idx="2543">Alexander SkarsgÃ¥rd</cx:pt>
          <cx:pt idx="2544">Natalie Portman</cx:pt>
          <cx:pt idx="2545">Jamie Lee Curtis</cx:pt>
          <cx:pt idx="2546">Morgan Freeman</cx:pt>
          <cx:pt idx="2547">John de Lancie</cx:pt>
          <cx:pt idx="2548">Paul Walker</cx:pt>
          <cx:pt idx="2549">Johannes Silberschneider</cx:pt>
          <cx:pt idx="2550">James Duval</cx:pt>
          <cx:pt idx="2551">Ed Skrein</cx:pt>
          <cx:pt idx="2552">Daniel Roebuck</cx:pt>
          <cx:pt idx="2553">Adam Goldberg</cx:pt>
          <cx:pt idx="2554">Bruce Greenwood</cx:pt>
          <cx:pt idx="2555">Johnny Lewis</cx:pt>
          <cx:pt idx="2556">James Kyson</cx:pt>
          <cx:pt idx="2557">Vivica A. Fox</cx:pt>
          <cx:pt idx="2558">Djimon Hounsou</cx:pt>
          <cx:pt idx="2559">Heather Matarazzo</cx:pt>
          <cx:pt idx="2560">Denzel Washington</cx:pt>
          <cx:pt idx="2561">Dennis Quaid</cx:pt>
          <cx:pt idx="2562">Ioan Gruffudd</cx:pt>
          <cx:pt idx="2563">Rory Culkin</cx:pt>
          <cx:pt idx="2564">Amy Poehler</cx:pt>
          <cx:pt idx="2565">Charlotte Rampling</cx:pt>
          <cx:pt idx="2566">John Cameron Mitchell</cx:pt>
          <cx:pt idx="2567">Andrew Fiscella</cx:pt>
          <cx:pt idx="2568">Haley Ramm</cx:pt>
          <cx:pt idx="2569">Kang-ho Song</cx:pt>
          <cx:pt idx="2570">Shannon Elizabeth</cx:pt>
          <cx:pt idx="2571">Jon Heder</cx:pt>
          <cx:pt idx="2572">Faizon Love</cx:pt>
          <cx:pt idx="2573">Marlon Brando</cx:pt>
          <cx:pt idx="2574">J.K. Simmons</cx:pt>
          <cx:pt idx="2575">Barry Watson</cx:pt>
          <cx:pt idx="2576">Stockard Channing</cx:pt>
          <cx:pt idx="2577">Adam Goldberg</cx:pt>
          <cx:pt idx="2578">Sullivan Stapleton</cx:pt>
          <cx:pt idx="2579">Mia Farrow</cx:pt>
          <cx:pt idx="2580">MyAnna Buring</cx:pt>
          <cx:pt idx="2581">Nicolas Cage</cx:pt>
          <cx:pt idx="2582">Albert Brooks</cx:pt>
          <cx:pt idx="2583">Ron Howard</cx:pt>
          <cx:pt idx="2584">Tyler Labine</cx:pt>
          <cx:pt idx="2585">Patrick Fugit</cx:pt>
          <cx:pt idx="2586">Jake Gyllenhaal</cx:pt>
          <cx:pt idx="2587">Ian McNeice</cx:pt>
          <cx:pt idx="2588">Johnny Cannizzaro</cx:pt>
          <cx:pt idx="2589">Chris Noth</cx:pt>
          <cx:pt idx="2590">Scott Baio</cx:pt>
          <cx:pt idx="2591">Michael Biehn</cx:pt>
          <cx:pt idx="2592">Judy Greer</cx:pt>
          <cx:pt idx="2593">Tony Goldwyn</cx:pt>
          <cx:pt idx="2594">Oliver Reed</cx:pt>
          <cx:pt idx="2595">Laila Haley</cx:pt>
          <cx:pt idx="2596">Woody Allen</cx:pt>
          <cx:pt idx="2597">Paige Turco</cx:pt>
          <cx:pt idx="2598">Terry Pheto</cx:pt>
          <cx:pt idx="2599">Alexia Fast</cx:pt>
          <cx:pt idx="2600">Joseph Cotten</cx:pt>
          <cx:pt idx="2601">Gerard Butler</cx:pt>
          <cx:pt idx="2602">Brendan Fraser</cx:pt>
          <cx:pt idx="2603">Ian Somerhalder</cx:pt>
          <cx:pt idx="2604">Christopher Lee</cx:pt>
          <cx:pt idx="2605">Marie-JosÃ©e Croze</cx:pt>
          <cx:pt idx="2606">Adam Goldberg</cx:pt>
          <cx:pt idx="2607">Nicolas Cage</cx:pt>
          <cx:pt idx="2608">Bokeem Woodbine</cx:pt>
          <cx:pt idx="2609">Angelina Jolie Pitt</cx:pt>
          <cx:pt idx="2610">Naomi Watts</cx:pt>
          <cx:pt idx="2611">John de Lancie</cx:pt>
          <cx:pt idx="2612">QuvenzhanÃ© Wallis</cx:pt>
          <cx:pt idx="2613">Dreama Walker</cx:pt>
          <cx:pt idx="2614">Imelda Staunton</cx:pt>
          <cx:pt idx="2615">Omar Sy</cx:pt>
          <cx:pt idx="2616">Nirut Sirichanya</cx:pt>
          <cx:pt idx="2617">Tony Chiu Wai Leung</cx:pt>
          <cx:pt idx="2618">Christian Clavier</cx:pt>
          <cx:pt idx="2619">Viggo Mortensen</cx:pt>
          <cx:pt idx="2620">Peter Fonda</cx:pt>
          <cx:pt idx="2621">Steve Coogan</cx:pt>
          <cx:pt idx="2622">Ty Burrell</cx:pt>
          <cx:pt idx="2623">Mike Starr</cx:pt>
          <cx:pt idx="2624">Michael Jai White</cx:pt>
          <cx:pt idx="2625">Brendan Fraser</cx:pt>
          <cx:pt idx="2626">Angelina Jolie Pitt</cx:pt>
          <cx:pt idx="2627">Alan Rickman</cx:pt>
          <cx:pt idx="2628">Alison Lohman</cx:pt>
          <cx:pt idx="2629">Gary Cole</cx:pt>
          <cx:pt idx="2630">Carmen Electra</cx:pt>
          <cx:pt idx="2631">Morgan Freeman</cx:pt>
          <cx:pt idx="2632">Brendan Fraser</cx:pt>
          <cx:pt idx="2633">Julian Morris</cx:pt>
          <cx:pt idx="2634">Anthony Hopkins</cx:pt>
          <cx:pt idx="2635">Angie Dickinson</cx:pt>
          <cx:pt idx="2636">Martin Short</cx:pt>
          <cx:pt idx="2637">Maura Tierney</cx:pt>
          <cx:pt idx="2638">Bill Murray</cx:pt>
          <cx:pt idx="2639">Wendi McLendon-Covey</cx:pt>
          <cx:pt idx="2640">Gerard Butler</cx:pt>
          <cx:pt idx="2641">Emily Watson</cx:pt>
          <cx:pt idx="2642">Anwar Congo</cx:pt>
          <cx:pt idx="2643">Brittany Daniel</cx:pt>
          <cx:pt idx="2644">Matt Smith</cx:pt>
          <cx:pt idx="2645">Robert De Niro</cx:pt>
          <cx:pt idx="2646">Dane Cook</cx:pt>
          <cx:pt idx="2647">Daniel Radcliffe</cx:pt>
          <cx:pt idx="2648">Robin Wright</cx:pt>
          <cx:pt idx="2649">Jennifer Freeman</cx:pt>
          <cx:pt idx="2650">Catherine Deneuve</cx:pt>
          <cx:pt idx="2651">Jim Broadbent</cx:pt>
          <cx:pt idx="2652">Anika Noni Rose</cx:pt>
          <cx:pt idx="2653">Denzel Washington</cx:pt>
          <cx:pt idx="2654">Ben Feldman</cx:pt>
          <cx:pt idx="2655">Roy Billing</cx:pt>
          <cx:pt idx="2656">Morgan Saylor</cx:pt>
          <cx:pt idx="2657">Estella Warren</cx:pt>
          <cx:pt idx="2658">D.B. Woodside</cx:pt>
          <cx:pt idx="2659">Brian Blessed</cx:pt>
          <cx:pt idx="2660">Adam Garcia</cx:pt>
          <cx:pt idx="2661">Christopher Lambert</cx:pt>
          <cx:pt idx="2662">Mira Sorvino</cx:pt>
          <cx:pt idx="2663">Robin Wright</cx:pt>
          <cx:pt idx="2664">Robert Duvall</cx:pt>
          <cx:pt idx="2665">Matthew McConaughey</cx:pt>
          <cx:pt idx="2666">Delroy Lindo</cx:pt>
          <cx:pt idx="2667">Andy Dick</cx:pt>
          <cx:pt idx="2668">Tom Wilkinson</cx:pt>
          <cx:pt idx="2669">Celia Imrie</cx:pt>
          <cx:pt idx="2670">John Heard</cx:pt>
          <cx:pt idx="2671">Julian Morris</cx:pt>
          <cx:pt idx="2672">Kane Hodder</cx:pt>
          <cx:pt idx="2673">Charlize Theron</cx:pt>
          <cx:pt idx="2674">Donald Pleasence</cx:pt>
          <cx:pt idx="2675">Jet Li</cx:pt>
          <cx:pt idx="2676">Topher Grace</cx:pt>
          <cx:pt idx="2677">Amy Poehler</cx:pt>
          <cx:pt idx="2678">Taylor Cole</cx:pt>
          <cx:pt idx="2679">Sean Lennon</cx:pt>
          <cx:pt idx="2680">Michael Moore</cx:pt>
          <cx:pt idx="2681">Heather Locklear</cx:pt>
          <cx:pt idx="2682">Patrick Macnee</cx:pt>
          <cx:pt idx="2683">Jim Carter</cx:pt>
          <cx:pt idx="2684">Heather Locklear</cx:pt>
          <cx:pt idx="2685">Catherine O'Hara</cx:pt>
          <cx:pt idx="2686">Nia Long</cx:pt>
          <cx:pt idx="2687">Keanu Reeves</cx:pt>
          <cx:pt idx="2688">Oliver James</cx:pt>
          <cx:pt idx="2689">Judy Greer</cx:pt>
          <cx:pt idx="2690">Angelina Jolie Pitt</cx:pt>
          <cx:pt idx="2691">Tiffany Helm</cx:pt>
          <cx:pt idx="2692">Collin Alfredo St. Dic</cx:pt>
          <cx:pt idx="2693">Robert De Niro</cx:pt>
          <cx:pt idx="2694">Rosie Perez</cx:pt>
          <cx:pt idx="2695">Tina Desai</cx:pt>
          <cx:pt idx="2696">Steve Buscemi</cx:pt>
          <cx:pt idx="2697">Tony Cox</cx:pt>
          <cx:pt idx="2698">LL Cool J</cx:pt>
          <cx:pt idx="2699">Scott Grimes</cx:pt>
          <cx:pt idx="2700">Nicholas Gonzalez</cx:pt>
          <cx:pt idx="2701">Keanu Reeves</cx:pt>
          <cx:pt idx="2702">Stephen McHattie</cx:pt>
          <cx:pt idx="2703">Sissy Spacek</cx:pt>
          <cx:pt idx="2704">Harry Styles</cx:pt>
          <cx:pt idx="2705">Sean Patrick Thomas</cx:pt>
          <cx:pt idx="2706">Matthew Broderick</cx:pt>
          <cx:pt idx="2707">Eugenio Derbez</cx:pt>
          <cx:pt idx="2708">James Brolin</cx:pt>
          <cx:pt idx="2709">Warren Beatty</cx:pt>
          <cx:pt idx="2710">Tom Berenger</cx:pt>
          <cx:pt idx="2711">Miguel Ferrer</cx:pt>
          <cx:pt idx="2712">Mike Tyson</cx:pt>
          <cx:pt idx="2713">Alfre Woodard</cx:pt>
          <cx:pt idx="2714">Charlie McDermott</cx:pt>
          <cx:pt idx="2715">Rosario Dawson</cx:pt>
          <cx:pt idx="2716">Woody Allen</cx:pt>
          <cx:pt idx="2717">Tenzin Thuthob Tsarong</cx:pt>
          <cx:pt idx="2718">Martin Landau</cx:pt>
          <cx:pt idx="2719">Fisher Stevens</cx:pt>
          <cx:pt idx="2720">Mark Gatiss</cx:pt>
          <cx:pt idx="2721">Robert Forster</cx:pt>
          <cx:pt idx="2722">Tony Curran</cx:pt>
          <cx:pt idx="2723">Daryl Sabara</cx:pt>
          <cx:pt idx="2724">Fran Drescher</cx:pt>
          <cx:pt idx="2725">Esai Morales</cx:pt>
          <cx:pt idx="2726">Kirsten Dunst</cx:pt>
          <cx:pt idx="2727">Rob Paulsen</cx:pt>
          <cx:pt idx="2728">Gary Lewis</cx:pt>
          <cx:pt idx="2729">Ted Raimi</cx:pt>
          <cx:pt idx="2730">Barry Corbin</cx:pt>
          <cx:pt idx="2731">Abbie Cornish</cx:pt>
          <cx:pt idx="2732">Kane Hodder</cx:pt>
          <cx:pt idx="2733">Johnny Depp</cx:pt>
          <cx:pt idx="2734">Robert De Niro</cx:pt>
          <cx:pt idx="2735">Steve Buscemi</cx:pt>
          <cx:pt idx="2736">Stephen Root</cx:pt>
          <cx:pt idx="2737">James Nesbitt</cx:pt>
          <cx:pt idx="2738">Terry Pheto</cx:pt>
          <cx:pt idx="2739">LL Cool J</cx:pt>
          <cx:pt idx="2740">Kathleen Turner</cx:pt>
          <cx:pt idx="2741">Sarah Polley</cx:pt>
          <cx:pt idx="2742">Bailee Madison</cx:pt>
          <cx:pt idx="2743">Christopher Masterson</cx:pt>
          <cx:pt idx="2744">Marco TreviÃ±o</cx:pt>
          <cx:pt idx="2745">Jon Lovitz</cx:pt>
          <cx:pt idx="2746">Jacob Vargas</cx:pt>
          <cx:pt idx="2747">Vanessa Lengies</cx:pt>
          <cx:pt idx="2748">Eoin Macken</cx:pt>
          <cx:pt idx="2749">Scott Glenn</cx:pt>
          <cx:pt idx="2750">Chris Zylka</cx:pt>
          <cx:pt idx="2751">Donald Pleasence</cx:pt>
          <cx:pt idx="2752">Kate Winslet</cx:pt>
          <cx:pt idx="2753">Dean Stockwell</cx:pt>
          <cx:pt idx="2754">Steve Coogan</cx:pt>
          <cx:pt idx="2755">Jeremy Renner</cx:pt>
          <cx:pt idx="2756">Brendan Fraser</cx:pt>
          <cx:pt idx="2757">Melanie Griffith</cx:pt>
          <cx:pt idx="2758">Hector Elizondo</cx:pt>
          <cx:pt idx="2759">Marley Shelton</cx:pt>
          <cx:pt idx="2760">Jeff Bridges</cx:pt>
          <cx:pt idx="2761">Scott Mechlowicz</cx:pt>
          <cx:pt idx="2762">Alexa PenaVega</cx:pt>
          <cx:pt idx="2763">Sid Haig</cx:pt>
          <cx:pt idx="2764">Taylor Lautner</cx:pt>
          <cx:pt idx="2765">Eddie Marsan</cx:pt>
          <cx:pt idx="2766">Rosario Dawson</cx:pt>
          <cx:pt idx="2767">Stephanie Leonidas</cx:pt>
          <cx:pt idx="2768">James Coburn</cx:pt>
          <cx:pt idx="2769">J.K. Simmons</cx:pt>
          <cx:pt idx="2770">Alex Pettyfer</cx:pt>
          <cx:pt idx="2771">John Witherspoon</cx:pt>
          <cx:pt idx="2772">David Hyde Pierce</cx:pt>
          <cx:pt idx="2773">Leonardo DiCaprio</cx:pt>
          <cx:pt idx="2774">Don Rickles</cx:pt>
          <cx:pt idx="2775">Bashar Rahal</cx:pt>
          <cx:pt idx="2776">Jill Clayburgh</cx:pt>
          <cx:pt idx="2777">Gary Dourdan</cx:pt>
          <cx:pt idx="2778">Natasha Lyonne</cx:pt>
          <cx:pt idx="2779">Oliver Hudson</cx:pt>
          <cx:pt idx="2780">Tom Cullen</cx:pt>
          <cx:pt idx="2781">Clint Eastwood</cx:pt>
          <cx:pt idx="2782">Christina Milian</cx:pt>
          <cx:pt idx="2783">Chris Klein</cx:pt>
          <cx:pt idx="2784">Joe Mantegna</cx:pt>
          <cx:pt idx="2785">James Nesbitt</cx:pt>
          <cx:pt idx="2786">Greg Germann</cx:pt>
          <cx:pt idx="2787">Hugh Jackman</cx:pt>
          <cx:pt idx="2788">J.K. Simmons</cx:pt>
          <cx:pt idx="2789">Jere Burns</cx:pt>
          <cx:pt idx="2790">Sonia Braga</cx:pt>
          <cx:pt idx="2791">Brandon T. Jackson</cx:pt>
          <cx:pt idx="2792">Meryl Streep</cx:pt>
          <cx:pt idx="2793">Mia Wasikowska</cx:pt>
          <cx:pt idx="2794">Julia Roberts</cx:pt>
          <cx:pt idx="2795">Rebecca Budig</cx:pt>
          <cx:pt idx="2796">Liam Neeson</cx:pt>
          <cx:pt idx="2797">Kathleen Turner</cx:pt>
          <cx:pt idx="2798">Chris Brown</cx:pt>
          <cx:pt idx="2799">Nate Parker</cx:pt>
          <cx:pt idx="2800">Mariah Carey</cx:pt>
          <cx:pt idx="2801">Naseeruddin Shah</cx:pt>
          <cx:pt idx="2802">Angelina Jolie Pitt</cx:pt>
          <cx:pt idx="2803">Jason Statham</cx:pt>
          <cx:pt idx="2804">Kane Hodder</cx:pt>
          <cx:pt idx="2805">John Witherspoon</cx:pt>
          <cx:pt idx="2806">Rita Hayworth</cx:pt>
          <cx:pt idx="2807">Bill Johnson</cx:pt>
          <cx:pt idx="2808">Daniel Mays</cx:pt>
          <cx:pt idx="2809">Danny Dyer</cx:pt>
          <cx:pt idx="2810">John Kapelos</cx:pt>
          <cx:pt idx="2811">Bill Murray</cx:pt>
          <cx:pt idx="2812">Jon Seda</cx:pt>
          <cx:pt idx="2813">Marcela Mar</cx:pt>
          <cx:pt idx="2814">Chazz Palminteri</cx:pt>
          <cx:pt idx="2815">Alicia Witt</cx:pt>
          <cx:pt idx="2816">William Gates</cx:pt>
          <cx:pt idx="2817">Bill Cobbs</cx:pt>
          <cx:pt idx="2818">Colin Firth</cx:pt>
          <cx:pt idx="2819">Jay Hernandez</cx:pt>
          <cx:pt idx="2820">Rosario Dawson</cx:pt>
          <cx:pt idx="2821">Alexis Dziena</cx:pt>
          <cx:pt idx="2822">Frances Fisher</cx:pt>
          <cx:pt idx="2823">Kelli Garner</cx:pt>
          <cx:pt idx="2824">Zachary Gordon</cx:pt>
          <cx:pt idx="2825">Jonathan Winters</cx:pt>
          <cx:pt idx="2826">Julie Benz</cx:pt>
          <cx:pt idx="2827">Ben Gazzara</cx:pt>
          <cx:pt idx="2828">John Doe</cx:pt>
          <cx:pt idx="2829">Bryce Dallas Howard</cx:pt>
          <cx:pt idx="2830">Jennifer Jason Leigh</cx:pt>
          <cx:pt idx="2831">Kevin Alejandro</cx:pt>
          <cx:pt idx="2832">Eric Sheffer Stevens</cx:pt>
          <cx:pt idx="2833">Alice Braga</cx:pt>
          <cx:pt idx="2834">Omar Epps</cx:pt>
          <cx:pt idx="2835">Harry Lennix</cx:pt>
          <cx:pt idx="2836">Bruce Willis</cx:pt>
          <cx:pt idx="2837">FranÃ§ois Cluzet</cx:pt>
          <cx:pt idx="2838">Oliver Platt</cx:pt>
          <cx:pt idx="2839">Hayden Christensen</cx:pt>
          <cx:pt idx="2840">Hugh M. Hefner</cx:pt>
          <cx:pt idx="2841">Robert Downey Jr.</cx:pt>
          <cx:pt idx="2842">Julia Roberts</cx:pt>
          <cx:pt idx="2843">Mo'Nique</cx:pt>
          <cx:pt idx="2844">Jennifer Esposito</cx:pt>
          <cx:pt idx="2845">James Franco</cx:pt>
          <cx:pt idx="2846">Eileen Brennan</cx:pt>
          <cx:pt idx="2847">Samantha Morton</cx:pt>
          <cx:pt idx="2848">Amy Poehler</cx:pt>
          <cx:pt idx="2849">Oliver Platt</cx:pt>
          <cx:pt idx="2850">Mike Starr</cx:pt>
          <cx:pt idx="2851">William Hurt</cx:pt>
          <cx:pt idx="2852">Liam Neeson</cx:pt>
          <cx:pt idx="2853">Morgan Freeman</cx:pt>
          <cx:pt idx="2854">Lesley Manville</cx:pt>
          <cx:pt idx="2855">Jeff Bridges</cx:pt>
          <cx:pt idx="2856">Jamie Lee Curtis</cx:pt>
          <cx:pt idx="2857">Austin Pendleton</cx:pt>
          <cx:pt idx="2858">Dominic Cooper</cx:pt>
          <cx:pt idx="2859">Joseph Gordon-Levitt</cx:pt>
          <cx:pt idx="2860">Stephen Rea</cx:pt>
          <cx:pt idx="2861">Mary-Kate Olsen</cx:pt>
          <cx:pt idx="2862">Frank Grillo</cx:pt>
          <cx:pt idx="2863">Elisabeth Harnois</cx:pt>
          <cx:pt idx="2864">Stephen Amell</cx:pt>
          <cx:pt idx="2865">Julian Richings</cx:pt>
          <cx:pt idx="2866">J.K. Simmons</cx:pt>
          <cx:pt idx="2867">Lorraine Bracco</cx:pt>
          <cx:pt idx="2868">Oliver Platt</cx:pt>
          <cx:pt idx="2869">Indira Varma</cx:pt>
          <cx:pt idx="2870">Romola Garai</cx:pt>
          <cx:pt idx="2871">Richard Epcar</cx:pt>
          <cx:pt idx="2872">Robert De Niro</cx:pt>
          <cx:pt idx="2873">Mekhi Phifer</cx:pt>
          <cx:pt idx="2874">Bruce Greenwood</cx:pt>
          <cx:pt idx="2875">Eric Stoltz</cx:pt>
          <cx:pt idx="2876">Gary Oldman</cx:pt>
          <cx:pt idx="2877">Natascha McElhone</cx:pt>
          <cx:pt idx="2878">Zooey Deschanel</cx:pt>
          <cx:pt idx="2879">John Witherspoon</cx:pt>
          <cx:pt idx="2880">Khandi Alexander</cx:pt>
          <cx:pt idx="2881">Will Ferrell</cx:pt>
          <cx:pt idx="2882">Frank Whaley</cx:pt>
          <cx:pt idx="2883">Kieran Culkin</cx:pt>
          <cx:pt idx="2884">Kirk Cameron</cx:pt>
          <cx:pt idx="2885">Harrison Ford</cx:pt>
          <cx:pt idx="2886">Emily Watson</cx:pt>
          <cx:pt idx="2887">Peter Dinklage</cx:pt>
          <cx:pt idx="2888">Joe Lo Truglio</cx:pt>
          <cx:pt idx="2889">Tony Curran</cx:pt>
          <cx:pt idx="2890">Dennis Quaid</cx:pt>
          <cx:pt idx="2891">Stephen Root</cx:pt>
          <cx:pt idx="2892">Divine</cx:pt>
          <cx:pt idx="2893">Talisa Soto</cx:pt>
          <cx:pt idx="2894">Lena Olin</cx:pt>
          <cx:pt idx="2895">Al Pacino</cx:pt>
          <cx:pt idx="2896">Dennis Quaid</cx:pt>
          <cx:pt idx="2897">Clint Howard</cx:pt>
          <cx:pt idx="2898">CCH Pounder</cx:pt>
          <cx:pt idx="2899">Alexander SkarsgÃ¥rd</cx:pt>
          <cx:pt idx="2900">Hunter Parrish</cx:pt>
          <cx:pt idx="2901">Robert De Niro</cx:pt>
          <cx:pt idx="2902">Jada Pinkett Smith</cx:pt>
          <cx:pt idx="2903">Malese Jow</cx:pt>
          <cx:pt idx="2904">Mia Kirshner</cx:pt>
          <cx:pt idx="2905">Harry Lennix</cx:pt>
          <cx:pt idx="2906">David Oyelowo</cx:pt>
          <cx:pt idx="2907">Minnie Driver</cx:pt>
          <cx:pt idx="2908">Hayley Atwell</cx:pt>
          <cx:pt idx="2909">Olivia Munn</cx:pt>
          <cx:pt idx="2910">Frank Grillo</cx:pt>
          <cx:pt idx="2911">Justin Timberlake</cx:pt>
          <cx:pt idx="2912">Matthew Perry</cx:pt>
          <cx:pt idx="2913">Paddy Considine</cx:pt>
          <cx:pt idx="2914">Christopher Lambert</cx:pt>
          <cx:pt idx="2915">Erika Christensen</cx:pt>
          <cx:pt idx="2916">Rory Culkin</cx:pt>
          <cx:pt idx="2917">Don Cheadle</cx:pt>
          <cx:pt idx="2918">Julianna Guill</cx:pt>
          <cx:pt idx="2919">Kelly Preston</cx:pt>
          <cx:pt idx="2920">Brenda Fricker</cx:pt>
          <cx:pt idx="2921">Philip Baker Hall</cx:pt>
          <cx:pt idx="2922">Jim Broadbent</cx:pt>
          <cx:pt idx="2923">Charlize Theron</cx:pt>
          <cx:pt idx="2924">Christopher Lambert</cx:pt>
          <cx:pt idx="2925">Ryan Reynolds</cx:pt>
          <cx:pt idx="2926">Tom Wilkinson</cx:pt>
          <cx:pt idx="2927">George Kennedy</cx:pt>
          <cx:pt idx="2928">Greg Grunberg</cx:pt>
          <cx:pt idx="2929">Gary Oldman</cx:pt>
          <cx:pt idx="2930">Morgan Freeman</cx:pt>
          <cx:pt idx="2931">Kay Panabaker</cx:pt>
          <cx:pt idx="2932">Alexa PenaVega</cx:pt>
          <cx:pt idx="2933">Tika Sumpter</cx:pt>
          <cx:pt idx="2934">Amanda Schull</cx:pt>
          <cx:pt idx="2935">Natasha Henstridge</cx:pt>
          <cx:pt idx="2936">Jim Broadbent</cx:pt>
          <cx:pt idx="2937">Seymour Cassel</cx:pt>
          <cx:pt idx="2938">Joseph Gordon-Levitt</cx:pt>
          <cx:pt idx="2939">Luke Newberry</cx:pt>
          <cx:pt idx="2940">Zachary Gordon</cx:pt>
          <cx:pt idx="2941">Teo Halm</cx:pt>
          <cx:pt idx="2942">Mila Kunis</cx:pt>
          <cx:pt idx="2943">Craig Ferguson</cx:pt>
          <cx:pt idx="2944">Liam Aiken</cx:pt>
          <cx:pt idx="2945">Taylor Negron</cx:pt>
          <cx:pt idx="2946">Alexa PenaVega</cx:pt>
          <cx:pt idx="2947">Roma Downey</cx:pt>
          <cx:pt idx="2948">Shannon Elizabeth</cx:pt>
          <cx:pt idx="2949">Cedric the Entertainer</cx:pt>
          <cx:pt idx="2950">Ben Davies</cx:pt>
          <cx:pt idx="2951">Nia Long</cx:pt>
          <cx:pt idx="2952">Byron Mann</cx:pt>
          <cx:pt idx="2953">Ellen Burstyn</cx:pt>
          <cx:pt idx="2954">David Masterson</cx:pt>
          <cx:pt idx="2955">Jon Hamm</cx:pt>
          <cx:pt idx="2956">Romany Malco</cx:pt>
          <cx:pt idx="2957">Jean-Pierre LÃ©aud</cx:pt>
          <cx:pt idx="2958">Ted Danson</cx:pt>
          <cx:pt idx="2959">Alan Rickman</cx:pt>
          <cx:pt idx="2960">Steve Coogan</cx:pt>
          <cx:pt idx="2961">Laura Harring</cx:pt>
          <cx:pt idx="2962">Bridgette Wilson-Sampras</cx:pt>
          <cx:pt idx="2963">Tommy Pallotta</cx:pt>
          <cx:pt idx="2964">Lily Tomlin</cx:pt>
          <cx:pt idx="2965">Madeline Carroll</cx:pt>
          <cx:pt idx="2966">Brenda Song</cx:pt>
          <cx:pt idx="2967">Jon Favreau</cx:pt>
          <cx:pt idx="2968">Holly Hunter</cx:pt>
          <cx:pt idx="2969">Will Ferrell</cx:pt>
          <cx:pt idx="2970">Bernie Mac</cx:pt>
          <cx:pt idx="2971">Nia Vardalos</cx:pt>
          <cx:pt idx="2972">Kevin Zegers</cx:pt>
          <cx:pt idx="2973">Steve Guttenberg</cx:pt>
          <cx:pt idx="2974">Catriona MacColl</cx:pt>
          <cx:pt idx="2975">Colin Firth</cx:pt>
          <cx:pt idx="2976">Heath Ledger</cx:pt>
          <cx:pt idx="2977">Stephen Collins</cx:pt>
          <cx:pt idx="2978">Robert Downey Jr.</cx:pt>
          <cx:pt idx="2979">Nicholas Rowe</cx:pt>
          <cx:pt idx="2980">Zack Ward</cx:pt>
          <cx:pt idx="2981">Leighton Meester</cx:pt>
          <cx:pt idx="2982">Natalie Portman</cx:pt>
          <cx:pt idx="2983">Kate Winslet</cx:pt>
          <cx:pt idx="2984">Kevin Spacey</cx:pt>
          <cx:pt idx="2985">Saffron Burrows</cx:pt>
          <cx:pt idx="2986">Lee Majors</cx:pt>
          <cx:pt idx="2987">Josh Charles</cx:pt>
          <cx:pt idx="2988">Ashley Rickards</cx:pt>
          <cx:pt idx="2989">Robert De Niro</cx:pt>
          <cx:pt idx="2990">Mila Kunis</cx:pt>
          <cx:pt idx="2991">Robert Forster</cx:pt>
          <cx:pt idx="2992">Hope Davis</cx:pt>
          <cx:pt idx="2993">Joseph Gordon-Levitt</cx:pt>
          <cx:pt idx="2994">Archie Panjabi</cx:pt>
          <cx:pt idx="2995">Vanessa Williams</cx:pt>
          <cx:pt idx="2996">Lauren Holly</cx:pt>
          <cx:pt idx="2997">Gabriel Millman</cx:pt>
          <cx:pt idx="2998">Romola Garai</cx:pt>
          <cx:pt idx="2999">Alfre Woodard</cx:pt>
          <cx:pt idx="3000">Matthew Perry</cx:pt>
          <cx:pt idx="3001">Dylan Authors</cx:pt>
          <cx:pt idx="3002">Harrison Ford</cx:pt>
          <cx:pt idx="3003">Brendan Fraser</cx:pt>
          <cx:pt idx="3004">Channing Tatum</cx:pt>
          <cx:pt idx="3005">Lars Mikkelsen</cx:pt>
          <cx:pt idx="3006">Nicolas Cage</cx:pt>
          <cx:pt idx="3007">Thomas Lennon</cx:pt>
          <cx:pt idx="3008">Toby Jones</cx:pt>
          <cx:pt idx="3009">Milla Jovovich</cx:pt>
          <cx:pt idx="3010">Bruce Greenwood</cx:pt>
          <cx:pt idx="3011">J.K. Simmons</cx:pt>
          <cx:pt idx="3012">Kelsey Grammer</cx:pt>
          <cx:pt idx="3013">Flavio Parenti</cx:pt>
          <cx:pt idx="3014">Scott Cohen</cx:pt>
          <cx:pt idx="3015">Elizabeth Daily</cx:pt>
          <cx:pt idx="3016">Shah Rukh Khan</cx:pt>
          <cx:pt idx="3017">Joseph Gordon-Levitt</cx:pt>
          <cx:pt idx="3018">John Mahoney</cx:pt>
          <cx:pt idx="3019">Zach Gilford</cx:pt>
          <cx:pt idx="3020">Sierra McCormick</cx:pt>
          <cx:pt idx="3021">Ed Begley Jr.</cx:pt>
          <cx:pt idx="3022">Jeffrey Jones</cx:pt>
          <cx:pt idx="3023">William Hootkins</cx:pt>
          <cx:pt idx="3024">Woody Allen</cx:pt>
          <cx:pt idx="3025">Alyson Hannigan</cx:pt>
          <cx:pt idx="3026">Michael McKean</cx:pt>
          <cx:pt idx="3027">Steve Buscemi</cx:pt>
          <cx:pt idx="3028">Nia Vardalos</cx:pt>
          <cx:pt idx="3029">Billy Burke</cx:pt>
          <cx:pt idx="3030">Pfeifer Brown</cx:pt>
          <cx:pt idx="3031">Muse Watson</cx:pt>
          <cx:pt idx="3032">Bob Hoskins</cx:pt>
          <cx:pt idx="3033">Katy Mixon</cx:pt>
          <cx:pt idx="3034">Anthony Hopkins</cx:pt>
          <cx:pt idx="3035">James Wolk</cx:pt>
          <cx:pt idx="3036">Jenna Fischer</cx:pt>
          <cx:pt idx="3037">Roger Rees</cx:pt>
          <cx:pt idx="3038">Jason Priestley</cx:pt>
          <cx:pt idx="3039">Kath Soucie</cx:pt>
          <cx:pt idx="3040">Ginger Rogers</cx:pt>
          <cx:pt idx="3041">Robert Downey Jr.</cx:pt>
          <cx:pt idx="3042">Billy Campbell</cx:pt>
          <cx:pt idx="3043">Cole Hauser</cx:pt>
          <cx:pt idx="3044">Tom Skerritt</cx:pt>
          <cx:pt idx="3045">DemiÃ¡n Bichir</cx:pt>
          <cx:pt idx="3046">Bruce Greenwood</cx:pt>
          <cx:pt idx="3047">Robin Williams</cx:pt>
          <cx:pt idx="3048">Jason London</cx:pt>
          <cx:pt idx="3049">Loretta Devine</cx:pt>
          <cx:pt idx="3050">Marco St. John</cx:pt>
          <cx:pt idx="3051">Janeane Garofalo</cx:pt>
          <cx:pt idx="3052">Marc Blucas</cx:pt>
          <cx:pt idx="3053">Ã“scar Jaenada</cx:pt>
          <cx:pt idx="3054">Richard Wilson</cx:pt>
          <cx:pt idx="3055">Minnie Driver</cx:pt>
          <cx:pt idx="3056">Kevin Zegers</cx:pt>
          <cx:pt idx="3057">Kristin Scott Thomas</cx:pt>
          <cx:pt idx="3058">Catherine Deneuve</cx:pt>
          <cx:pt idx="3059">Will Ferrell</cx:pt>
          <cx:pt idx="3060">Kevin Spacey</cx:pt>
          <cx:pt idx="3061">Brighton Sharbino</cx:pt>
          <cx:pt idx="3062">Nicolas Cage</cx:pt>
          <cx:pt idx="3063">Steve Carell</cx:pt>
          <cx:pt idx="3064">Cameron Monaghan</cx:pt>
          <cx:pt idx="3065">Leslie Bibb</cx:pt>
          <cx:pt idx="3066">Macaulay Culkin</cx:pt>
          <cx:pt idx="3067">Joe Cocker</cx:pt>
          <cx:pt idx="3068">Robin Williams</cx:pt>
          <cx:pt idx="3069">Jessie T. Usher</cx:pt>
          <cx:pt idx="3070">Mark Rylance</cx:pt>
          <cx:pt idx="3071">Cary-Hiroyuki Tagawa</cx:pt>
          <cx:pt idx="3072">Michael Jeter</cx:pt>
          <cx:pt idx="3073">George Carlin</cx:pt>
          <cx:pt idx="3074">Norman Reedus</cx:pt>
          <cx:pt idx="3075">Bernie Mac</cx:pt>
          <cx:pt idx="3076">Jaime King</cx:pt>
          <cx:pt idx="3077">Lambert Wilson</cx:pt>
          <cx:pt idx="3078">Brendan Fraser</cx:pt>
          <cx:pt idx="3079">Alex Kendrick</cx:pt>
          <cx:pt idx="3080">Erika Christensen</cx:pt>
          <cx:pt idx="3081">Lexie Contursi</cx:pt>
          <cx:pt idx="3082">Rick Yune</cx:pt>
          <cx:pt idx="3083">Kim Dickens</cx:pt>
          <cx:pt idx="3084">Lochlyn Munro</cx:pt>
          <cx:pt idx="3085">Rosario Dawson</cx:pt>
          <cx:pt idx="3086">Wilford Brimley</cx:pt>
          <cx:pt idx="3087">Peter Firth</cx:pt>
          <cx:pt idx="3088">Claudia Christian</cx:pt>
          <cx:pt idx="3089">JÃ¸rgen Langhelle</cx:pt>
          <cx:pt idx="3090">John Robinson</cx:pt>
          <cx:pt idx="3091">Alan Rickman</cx:pt>
          <cx:pt idx="3092">Alfre Woodard</cx:pt>
          <cx:pt idx="3093">John Michael Higgins</cx:pt>
          <cx:pt idx="3094">Jordana Brewster</cx:pt>
          <cx:pt idx="3095">Bernie Mac</cx:pt>
          <cx:pt idx="3096">Tina Fey</cx:pt>
          <cx:pt idx="3097">Richard Coyle</cx:pt>
          <cx:pt idx="3098">Eva Amurri Martino</cx:pt>
          <cx:pt idx="3099">Rufus Sewell</cx:pt>
          <cx:pt idx="3100">Gregory Smith</cx:pt>
          <cx:pt idx="3101">Matt Damon</cx:pt>
          <cx:pt idx="3102">Robin Wright</cx:pt>
          <cx:pt idx="3103">Kieran Culkin</cx:pt>
          <cx:pt idx="3104">Gary Oldman</cx:pt>
          <cx:pt idx="3105">Mackenzie Foy</cx:pt>
          <cx:pt idx="3106">Heather Matarazzo</cx:pt>
          <cx:pt idx="3107">Jake Gyllenhaal</cx:pt>
          <cx:pt idx="3108">Jack McBrayer</cx:pt>
          <cx:pt idx="3109">Scott Porter</cx:pt>
          <cx:pt idx="3110">Julia Roberts</cx:pt>
          <cx:pt idx="3111">Lena Dunham</cx:pt>
          <cx:pt idx="3112">Kevin Grevioux</cx:pt>
          <cx:pt idx="3113">David Gant</cx:pt>
          <cx:pt idx="3114">Will Ferrell</cx:pt>
          <cx:pt idx="3115">Keanu Reeves</cx:pt>
          <cx:pt idx="3116">Jim Broadbent</cx:pt>
          <cx:pt idx="3117">Alyson Hannigan</cx:pt>
          <cx:pt idx="3118">Oliver Platt</cx:pt>
          <cx:pt idx="3119">John Heard</cx:pt>
          <cx:pt idx="3120">Monica Potter</cx:pt>
          <cx:pt idx="3121">Julian Sands</cx:pt>
          <cx:pt idx="3122">Haley Joel Osment</cx:pt>
          <cx:pt idx="3123">John Beasley</cx:pt>
          <cx:pt idx="3124">Robert Downey Jr.</cx:pt>
          <cx:pt idx="3125">Harold Perrineau</cx:pt>
          <cx:pt idx="3126">Si Won Choi</cx:pt>
          <cx:pt idx="3127">Stacy Edwards</cx:pt>
          <cx:pt idx="3128">David Paymer</cx:pt>
          <cx:pt idx="3129">Paul Sorvino</cx:pt>
          <cx:pt idx="3130">J.K. Simmons</cx:pt>
          <cx:pt idx="3131">Vincent Gallo</cx:pt>
          <cx:pt idx="3132">Dominic Flores</cx:pt>
          <cx:pt idx="3133">Jeff Bridges</cx:pt>
          <cx:pt idx="3134">Sarah Michelle Gellar</cx:pt>
          <cx:pt idx="3135">Alicia Witt</cx:pt>
          <cx:pt idx="3136">Wanda Sykes</cx:pt>
          <cx:pt idx="3137">Matt Damon</cx:pt>
          <cx:pt idx="3138">Ed Begley Jr.</cx:pt>
          <cx:pt idx="3139">Eddie Cibrian</cx:pt>
          <cx:pt idx="3140">Joe Mantegna</cx:pt>
          <cx:pt idx="3141">Steve Buscemi</cx:pt>
          <cx:pt idx="3142">Callum Rennie</cx:pt>
          <cx:pt idx="3143">Ed Begley Jr.</cx:pt>
          <cx:pt idx="3144">Emma Stone</cx:pt>
          <cx:pt idx="3145">Thomas McDonell</cx:pt>
          <cx:pt idx="3146">Mira Sorvino</cx:pt>
          <cx:pt idx="3147">Michael Biehn</cx:pt>
          <cx:pt idx="3148">Martin Starr</cx:pt>
          <cx:pt idx="3149">Steve Coogan</cx:pt>
          <cx:pt idx="3150">Bob Hoskins</cx:pt>
          <cx:pt idx="3151">Gary Oldman</cx:pt>
          <cx:pt idx="3152">Sophia Myles</cx:pt>
          <cx:pt idx="3153">Phyllida Law</cx:pt>
          <cx:pt idx="3154">Jeremy W. Auman</cx:pt>
          <cx:pt idx="3155">Daniel Roebuck</cx:pt>
          <cx:pt idx="3156">DamiÃ¡n AlcÃ¡zar</cx:pt>
          <cx:pt idx="3157">Sebastian Koch</cx:pt>
          <cx:pt idx="3158">Alicja Bachleda</cx:pt>
          <cx:pt idx="3159">Drake Bell</cx:pt>
          <cx:pt idx="3160">Robert Downey Jr.</cx:pt>
          <cx:pt idx="3161">Kevin Sussman</cx:pt>
          <cx:pt idx="3162">Vincent Pastore</cx:pt>
          <cx:pt idx="3163">Lena Horne</cx:pt>
          <cx:pt idx="3164">Alexander Gould</cx:pt>
          <cx:pt idx="3165">Steven Anthony Lawrence</cx:pt>
          <cx:pt idx="3166">Ian McDiarmid</cx:pt>
          <cx:pt idx="3167">Mo'Nique</cx:pt>
          <cx:pt idx="3168">Will Ferrell</cx:pt>
          <cx:pt idx="3169">Glenn Plummer</cx:pt>
          <cx:pt idx="3170">Rupert Graves</cx:pt>
          <cx:pt idx="3171">Gary Oldman</cx:pt>
          <cx:pt idx="3172">Miriam Margolyes</cx:pt>
          <cx:pt idx="3173">Merab Ninidze</cx:pt>
          <cx:pt idx="3174">Rip Torn</cx:pt>
          <cx:pt idx="3175">Thomas F. Wilson</cx:pt>
          <cx:pt idx="3176">Philip Seymour Hoffman</cx:pt>
          <cx:pt idx="3177">Alex Gibney</cx:pt>
          <cx:pt idx="3178">Alex Kendrick</cx:pt>
          <cx:pt idx="3179">Jon Favreau</cx:pt>
          <cx:pt idx="3180">Cicely Tyson</cx:pt>
          <cx:pt idx="3181">Oliver Hudson</cx:pt>
          <cx:pt idx="3182">Stephen Root</cx:pt>
          <cx:pt idx="3183">Alexa PenaVega</cx:pt>
          <cx:pt idx="3184">Adam Baldwin</cx:pt>
          <cx:pt idx="3185">Brad William Henke</cx:pt>
          <cx:pt idx="3186">Jack McBrayer</cx:pt>
          <cx:pt idx="3187">Benno FÃ¼rmann</cx:pt>
          <cx:pt idx="3188">Damon Wayans Jr.</cx:pt>
          <cx:pt idx="3189">Olivia Wilde</cx:pt>
          <cx:pt idx="3190">Vivica A. Fox</cx:pt>
          <cx:pt idx="3191">Adam Arkin</cx:pt>
          <cx:pt idx="3192">Harry Lennix</cx:pt>
          <cx:pt idx="3193">Willie Garson</cx:pt>
          <cx:pt idx="3194">Clint Howard</cx:pt>
          <cx:pt idx="3195">Michael Wincott</cx:pt>
          <cx:pt idx="3196">Jim Broadbent</cx:pt>
          <cx:pt idx="3197">Ken Howard</cx:pt>
          <cx:pt idx="3198">Joe Mantegna</cx:pt>
          <cx:pt idx="3199">Denzel Washington</cx:pt>
          <cx:pt idx="3200">Luis Tosar</cx:pt>
          <cx:pt idx="3201">Steven Bauer</cx:pt>
          <cx:pt idx="3202">Al Pacino</cx:pt>
          <cx:pt idx="3203">Keanu Reeves</cx:pt>
          <cx:pt idx="3204">Joe Mantegna</cx:pt>
          <cx:pt idx="3205">Jeff Bridges</cx:pt>
          <cx:pt idx="3206">Michael Jai White</cx:pt>
          <cx:pt idx="3207">Callum Rennie</cx:pt>
          <cx:pt idx="3208">Yasmine Al Massri</cx:pt>
          <cx:pt idx="3209">Gregory Scott Cummins</cx:pt>
          <cx:pt idx="3210">Naomi Watts</cx:pt>
          <cx:pt idx="3211">Mike Epps</cx:pt>
          <cx:pt idx="3212">Rapulana Seiphemo</cx:pt>
          <cx:pt idx="3213">Amy Poehler</cx:pt>
          <cx:pt idx="3214">Kevin McNally</cx:pt>
          <cx:pt idx="3215">Armando Riesco</cx:pt>
          <cx:pt idx="3216">Chelcie Ross</cx:pt>
          <cx:pt idx="3217">Mo'Nique</cx:pt>
          <cx:pt idx="3218">Don Johnson</cx:pt>
          <cx:pt idx="3219">Sheryl Crow</cx:pt>
          <cx:pt idx="3220">Jenna Fischer</cx:pt>
          <cx:pt idx="3221">Miriam Margolyes</cx:pt>
          <cx:pt idx="3222">Angus Scrimm</cx:pt>
          <cx:pt idx="3223">Janeane Garofalo</cx:pt>
          <cx:pt idx="3224">Gloria Grahame</cx:pt>
          <cx:pt idx="3225">Qi Shu</cx:pt>
          <cx:pt idx="3226">Natasha Lyonne</cx:pt>
          <cx:pt idx="3227">Mike Starr</cx:pt>
          <cx:pt idx="3228">Bella Thorne</cx:pt>
          <cx:pt idx="3229">Beau Bridges</cx:pt>
          <cx:pt idx="3230">Charlie Hunnam</cx:pt>
          <cx:pt idx="3231">Dania Ramirez</cx:pt>
          <cx:pt idx="3232">Julian Morris</cx:pt>
          <cx:pt idx="3233">Mark Valley</cx:pt>
          <cx:pt idx="3234">Philip Baker Hall</cx:pt>
          <cx:pt idx="3235">Derek Luke</cx:pt>
          <cx:pt idx="3236">Lily Tomlin</cx:pt>
          <cx:pt idx="3237">Jeff Bridges</cx:pt>
          <cx:pt idx="3238">Chris Elliott</cx:pt>
          <cx:pt idx="3239">Meryl Streep</cx:pt>
          <cx:pt idx="3240">Zoe Kazan</cx:pt>
          <cx:pt idx="3241">Zooey Deschanel</cx:pt>
          <cx:pt idx="3242">Yorick van Wageningen</cx:pt>
          <cx:pt idx="3243">Michael Biehn</cx:pt>
          <cx:pt idx="3244">Jan Decleir</cx:pt>
          <cx:pt idx="3245">Robert Downey Jr.</cx:pt>
          <cx:pt idx="3246">Thomas F. Wilson</cx:pt>
          <cx:pt idx="3247">Olivia Wilde</cx:pt>
          <cx:pt idx="3248">Mark Zupan</cx:pt>
          <cx:pt idx="3249">Barack Obama</cx:pt>
          <cx:pt idx="3250">Emir Kusturica</cx:pt>
          <cx:pt idx="3251">Michael Angarano</cx:pt>
          <cx:pt idx="3252">Hector Elizondo</cx:pt>
          <cx:pt idx="3253">Boris Kodjoe</cx:pt>
          <cx:pt idx="3254">Tom Burke</cx:pt>
          <cx:pt idx="3255">Charlie Rowe</cx:pt>
          <cx:pt idx="3256">Janet Jackson</cx:pt>
          <cx:pt idx="3257">Yaya DaCosta</cx:pt>
          <cx:pt idx="3258">Natalie Portman</cx:pt>
          <cx:pt idx="3259">Eddie Redmayne</cx:pt>
          <cx:pt idx="3260">Cheryl Hines</cx:pt>
          <cx:pt idx="3261">Mike Figueroa</cx:pt>
          <cx:pt idx="3262">Gillian White</cx:pt>
          <cx:pt idx="3263">Kip Pardue</cx:pt>
          <cx:pt idx="3264">Wesley Jonathan</cx:pt>
          <cx:pt idx="3265">Ally Walker</cx:pt>
          <cx:pt idx="3266">Sarah Michelle Gellar</cx:pt>
          <cx:pt idx="3267">Carol Kane</cx:pt>
          <cx:pt idx="3268">Charles Napier</cx:pt>
          <cx:pt idx="3269">Julia Roberts</cx:pt>
          <cx:pt idx="3270">Matthew McConaughey</cx:pt>
          <cx:pt idx="3271">Michael Rapaport</cx:pt>
          <cx:pt idx="3272">Chriss Anglin</cx:pt>
          <cx:pt idx="3273">Harold Perrineau</cx:pt>
          <cx:pt idx="3274">Chazz Palminteri</cx:pt>
          <cx:pt idx="3275">Alexa PenaVega</cx:pt>
          <cx:pt idx="3276">Nolan Gerard Funk</cx:pt>
          <cx:pt idx="3277">Adam LeFevre</cx:pt>
          <cx:pt idx="3278">John Astin</cx:pt>
          <cx:pt idx="3279">Jim Belushi</cx:pt>
          <cx:pt idx="3280">Ye Liu</cx:pt>
          <cx:pt idx="3281">Cicely Tyson</cx:pt>
          <cx:pt idx="3282">Tyler James Williams</cx:pt>
          <cx:pt idx="3283">Michael J. Pollard</cx:pt>
          <cx:pt idx="3284">Danny Pino</cx:pt>
          <cx:pt idx="3285">David Paymer</cx:pt>
          <cx:pt idx="3286">Eric Mendenhall</cx:pt>
          <cx:pt idx="3287">Matthew McConaughey</cx:pt>
          <cx:pt idx="3288">Numan Acar</cx:pt>
          <cx:pt idx="3289">Denzel Washington</cx:pt>
          <cx:pt idx="3290">Leon</cx:pt>
          <cx:pt idx="3291">Mo'Nique</cx:pt>
          <cx:pt idx="3292">Omari Hardwick</cx:pt>
          <cx:pt idx="3293">Indira Varma</cx:pt>
          <cx:pt idx="3294">Michael Greyeyes</cx:pt>
          <cx:pt idx="3295">Lochlyn Munro</cx:pt>
          <cx:pt idx="3296">Dong-gun Jang</cx:pt>
          <cx:pt idx="3297">Dylan Baker</cx:pt>
          <cx:pt idx="3298">Brendan Fraser</cx:pt>
          <cx:pt idx="3299">Lesley Manville</cx:pt>
          <cx:pt idx="3300">Elizabeth Daily</cx:pt>
          <cx:pt idx="3301">Keisha Castle-Hughes</cx:pt>
          <cx:pt idx="3302">Zooey Deschanel</cx:pt>
          <cx:pt idx="3303">Radha Mitchell</cx:pt>
          <cx:pt idx="3304">Judy Greer</cx:pt>
          <cx:pt idx="3305">Jennifer Ehle</cx:pt>
          <cx:pt idx="3306">James Franco</cx:pt>
          <cx:pt idx="3307">Bill Murray</cx:pt>
          <cx:pt idx="3308">Kristen Stewart</cx:pt>
          <cx:pt idx="3309">David Richmond-Peck</cx:pt>
          <cx:pt idx="3310">Paul Hogan</cx:pt>
          <cx:pt idx="3311">Kristy Swanson</cx:pt>
          <cx:pt idx="3312">Parry Shen</cx:pt>
          <cx:pt idx="3313">Michael Gross</cx:pt>
          <cx:pt idx="3314">Gregory Smith</cx:pt>
          <cx:pt idx="3315">Brad Pitt</cx:pt>
          <cx:pt idx="3316">Gary Dourdan</cx:pt>
          <cx:pt idx="3317">David Carradine</cx:pt>
          <cx:pt idx="3318">Ginger Rogers</cx:pt>
          <cx:pt idx="3319">Charlie Hunnam</cx:pt>
          <cx:pt idx="3320">Jessica Lowndes</cx:pt>
          <cx:pt idx="3321">Brian Dennehy</cx:pt>
          <cx:pt idx="3322">Chris Brown</cx:pt>
          <cx:pt idx="3323">Billy Crudup</cx:pt>
          <cx:pt idx="3324">Harold Perrineau</cx:pt>
          <cx:pt idx="3325">Adrian Martinez</cx:pt>
          <cx:pt idx="3326">Dolly Parton</cx:pt>
          <cx:pt idx="3327">Jonathan Brandis</cx:pt>
          <cx:pt idx="3328">Common</cx:pt>
          <cx:pt idx="3329">Zooey Deschanel</cx:pt>
          <cx:pt idx="3330">Michael Jai White</cx:pt>
          <cx:pt idx="3331">Chris Hemsworth</cx:pt>
          <cx:pt idx="3332">Pedro ArmendÃ¡riz Jr.</cx:pt>
          <cx:pt idx="3333">Charles Napier</cx:pt>
          <cx:pt idx="3334">Bill Duke</cx:pt>
          <cx:pt idx="3335">Marina Golbahari</cx:pt>
          <cx:pt idx="3336">Stephen Graham</cx:pt>
          <cx:pt idx="3337">Robin Williams</cx:pt>
          <cx:pt idx="3338">Craig T. Nelson</cx:pt>
          <cx:pt idx="3339">Taylor Negron</cx:pt>
          <cx:pt idx="3340">Bruce Greenwood</cx:pt>
          <cx:pt idx="3341">Jennifer Ehle</cx:pt>
          <cx:pt idx="3342">Leslie Bibb</cx:pt>
          <cx:pt idx="3343">Matthew McConaughey</cx:pt>
          <cx:pt idx="3344">John Amos</cx:pt>
          <cx:pt idx="3345">Brendan Fehr</cx:pt>
          <cx:pt idx="3346">Melissa Sagemiller</cx:pt>
          <cx:pt idx="3347">Richard E. Grant</cx:pt>
          <cx:pt idx="3348">Zooey Deschanel</cx:pt>
          <cx:pt idx="3349">Djimon Hounsou</cx:pt>
          <cx:pt idx="3350">Catherine O'Hara</cx:pt>
          <cx:pt idx="3351">Chris Eigeman</cx:pt>
          <cx:pt idx="3352">Robert Downey Jr.</cx:pt>
          <cx:pt idx="3353">Djimon Hounsou</cx:pt>
          <cx:pt idx="3354">Salma Hayek</cx:pt>
          <cx:pt idx="3355">Alex Huszar</cx:pt>
          <cx:pt idx="3356">Sarah Silverman</cx:pt>
          <cx:pt idx="3357">Isabella Rossellini</cx:pt>
          <cx:pt idx="3358">Simon Yam</cx:pt>
          <cx:pt idx="3359">Jurnee Smollett-Bell</cx:pt>
          <cx:pt idx="3360">Bruce Willis</cx:pt>
          <cx:pt idx="3361">Kevin Corrigan</cx:pt>
          <cx:pt idx="3362">Debbie Reynolds</cx:pt>
          <cx:pt idx="3363">Diedrich Bader</cx:pt>
          <cx:pt idx="3364">Terry Funk</cx:pt>
          <cx:pt idx="3365">Viggo Mortensen</cx:pt>
          <cx:pt idx="3366">Kristen Stewart</cx:pt>
          <cx:pt idx="3367">Peter McNamara</cx:pt>
          <cx:pt idx="3368">Victor Wong</cx:pt>
          <cx:pt idx="3369">Viggo Mortensen</cx:pt>
          <cx:pt idx="3370">Joely Richardson</cx:pt>
          <cx:pt idx="3371">Omar Epps</cx:pt>
          <cx:pt idx="3372">Logan Lerman</cx:pt>
          <cx:pt idx="3373">Chris Gauthier</cx:pt>
          <cx:pt idx="3374">Mekhi Phifer</cx:pt>
          <cx:pt idx="3375">Harold Perrineau</cx:pt>
          <cx:pt idx="3376">Martin Landau</cx:pt>
          <cx:pt idx="3377">Dolly Parton</cx:pt>
          <cx:pt idx="3378">Eamonn Walker</cx:pt>
          <cx:pt idx="3379">Curtis Armstrong</cx:pt>
          <cx:pt idx="3380">Eric Stoltz</cx:pt>
          <cx:pt idx="3381">Shari Albert</cx:pt>
          <cx:pt idx="3382">Richard Burton</cx:pt>
          <cx:pt idx="3383">Joseph Cotten</cx:pt>
          <cx:pt idx="3384">Sara Forestier</cx:pt>
          <cx:pt idx="3385">Jennifer Garner</cx:pt>
          <cx:pt idx="3386">Paul Schneider</cx:pt>
          <cx:pt idx="3387">Billy Crudup</cx:pt>
          <cx:pt idx="3388">Norman Reedus</cx:pt>
          <cx:pt idx="3389">Julia Jentsch</cx:pt>
          <cx:pt idx="3390">Djimon Hounsou</cx:pt>
          <cx:pt idx="3391">David Keith</cx:pt>
          <cx:pt idx="3392">Alison Lohman</cx:pt>
          <cx:pt idx="3393">Justin Theroux</cx:pt>
          <cx:pt idx="3394">Oprah Winfrey</cx:pt>
          <cx:pt idx="3395">Morgan Freeman</cx:pt>
          <cx:pt idx="3396">David Jason Perez</cx:pt>
          <cx:pt idx="3397">Michael Dudikoff</cx:pt>
          <cx:pt idx="3398">Aunjanue Ellis</cx:pt>
          <cx:pt idx="3399">Justin Kirk</cx:pt>
          <cx:pt idx="3400">Alfre Woodard</cx:pt>
          <cx:pt idx="3401">America Ferrera</cx:pt>
          <cx:pt idx="3402">Boris Kodjoe</cx:pt>
          <cx:pt idx="3403">Boris Kodjoe</cx:pt>
          <cx:pt idx="3404">Liam Neeson</cx:pt>
          <cx:pt idx="3405">Robert Downey Jr.</cx:pt>
          <cx:pt idx="3406">John Karyus</cx:pt>
          <cx:pt idx="3407">Vanessa Williams</cx:pt>
          <cx:pt idx="3408">Omar Epps</cx:pt>
          <cx:pt idx="3409">Meat Loaf</cx:pt>
          <cx:pt idx="3410">Steve Carell</cx:pt>
          <cx:pt idx="3411">Billy Burke</cx:pt>
          <cx:pt idx="3412">Dianne Wiest</cx:pt>
          <cx:pt idx="3413">James Callis</cx:pt>
          <cx:pt idx="3414">Noel Fisher</cx:pt>
          <cx:pt idx="3415">John Howard</cx:pt>
          <cx:pt idx="3416">Peter Fonda</cx:pt>
          <cx:pt idx="3417">America Ferrera</cx:pt>
          <cx:pt idx="3418">Greg Ayres</cx:pt>
          <cx:pt idx="3419">Leonor Varela</cx:pt>
          <cx:pt idx="3420">Elizabeth Daily</cx:pt>
          <cx:pt idx="3421">Kurtwood Smith</cx:pt>
          <cx:pt idx="3422">Brendan Fraser</cx:pt>
          <cx:pt idx="3423">Viggo Mortensen</cx:pt>
          <cx:pt idx="3424">Steve Irwin</cx:pt>
          <cx:pt idx="3425">Tom Wilkinson</cx:pt>
          <cx:pt idx="3426">Hugh M. Hefner</cx:pt>
          <cx:pt idx="3427">Jeffrey Falcon</cx:pt>
          <cx:pt idx="3428">Robert Picardo</cx:pt>
          <cx:pt idx="3429">Angell Conwell</cx:pt>
          <cx:pt idx="3430">Marcell Nagy</cx:pt>
          <cx:pt idx="3431">George Kennedy</cx:pt>
          <cx:pt idx="3432">Brian Dennehy</cx:pt>
          <cx:pt idx="3433">Paul Sorvino</cx:pt>
          <cx:pt idx="3434">Anna Kendrick</cx:pt>
          <cx:pt idx="3435">John F. Kennedy</cx:pt>
          <cx:pt idx="3436">Ivana Milicevic</cx:pt>
          <cx:pt idx="3437">Hiroshi Abe</cx:pt>
          <cx:pt idx="3438">Daniel Roebuck</cx:pt>
          <cx:pt idx="3439">Richard Lawson</cx:pt>
          <cx:pt idx="3440">Jimmy Bennett</cx:pt>
          <cx:pt idx="3441">Vanessa Redgrave</cx:pt>
          <cx:pt idx="3442">Vivica A. Fox</cx:pt>
          <cx:pt idx="3443">James Coburn</cx:pt>
          <cx:pt idx="3444">Vanessa Williams</cx:pt>
          <cx:pt idx="3445">Milla Jovovich</cx:pt>
          <cx:pt idx="3446">Michael Jai White</cx:pt>
          <cx:pt idx="3447">Louise Fletcher</cx:pt>
          <cx:pt idx="3448">Bebe Neuwirth</cx:pt>
          <cx:pt idx="3449">Haley Joel Osment</cx:pt>
          <cx:pt idx="3450">Romain Duris</cx:pt>
          <cx:pt idx="3451">Lara Jill Miller</cx:pt>
          <cx:pt idx="3452">Omari Hardwick</cx:pt>
          <cx:pt idx="3453">Will Ferrell</cx:pt>
          <cx:pt idx="3454">Mary Elizabeth Mastrantonio</cx:pt>
          <cx:pt idx="3455">Lea Michele</cx:pt>
          <cx:pt idx="3456">Taylor Negron</cx:pt>
          <cx:pt idx="3457">Alanna Ubach</cx:pt>
          <cx:pt idx="3458">Jerry Ferrara</cx:pt>
          <cx:pt idx="3459">Bob Hoskins</cx:pt>
          <cx:pt idx="3460">Curtis Armstrong</cx:pt>
          <cx:pt idx="3461">Drew Fuller</cx:pt>
          <cx:pt idx="3462">Campbell Scott</cx:pt>
          <cx:pt idx="3463">Brian Bosworth</cx:pt>
          <cx:pt idx="3464">Michael Imperioli</cx:pt>
          <cx:pt idx="3465">Peter Coyote</cx:pt>
          <cx:pt idx="3466">Cheech Marin</cx:pt>
          <cx:pt idx="3467">Michael Rapaport</cx:pt>
          <cx:pt idx="3468">Rufus Sewell</cx:pt>
          <cx:pt idx="3469">Larry Miller</cx:pt>
          <cx:pt idx="3470">Kenneth Tobey</cx:pt>
          <cx:pt idx="3471">Rosanna Arquette</cx:pt>
          <cx:pt idx="3472">Delroy Lindo</cx:pt>
          <cx:pt idx="3473">S. Epatha Merkerson</cx:pt>
          <cx:pt idx="3474">Emir Kusturica</cx:pt>
          <cx:pt idx="3475">Tom Skerritt</cx:pt>
          <cx:pt idx="3476">Tisha Campbell-Martin</cx:pt>
          <cx:pt idx="3477">Victor Rasuk</cx:pt>
          <cx:pt idx="3478">Julia Ormond</cx:pt>
          <cx:pt idx="3479">Alex Rocco</cx:pt>
          <cx:pt idx="3480">Bernie Mac</cx:pt>
          <cx:pt idx="3481">George Coe</cx:pt>
          <cx:pt idx="3482">Bingbing Li</cx:pt>
          <cx:pt idx="3483">Phoebe Legere</cx:pt>
          <cx:pt idx="3484">Lupe Ontiveros</cx:pt>
          <cx:pt idx="3485">Lauren Ambrose</cx:pt>
          <cx:pt idx="3486">Cicely Tyson</cx:pt>
          <cx:pt idx="3487">LL Cool J</cx:pt>
          <cx:pt idx="3488">Randy Wayne</cx:pt>
          <cx:pt idx="3489">Corbin Bernsen</cx:pt>
          <cx:pt idx="3490">Jennifer Jason Leigh</cx:pt>
          <cx:pt idx="3491">Fereshteh Sadre Orafaiy</cx:pt>
          <cx:pt idx="3492">Anita Page</cx:pt>
          <cx:pt idx="3493">Damon Wayans</cx:pt>
          <cx:pt idx="3494">Benjamin A. Onyango</cx:pt>
          <cx:pt idx="3495">Daniel London</cx:pt>
          <cx:pt idx="3496">Catherine Deneuve</cx:pt>
          <cx:pt idx="3497">Kirk Fox</cx:pt>
          <cx:pt idx="3498">Ivana Milicevic</cx:pt>
          <cx:pt idx="3499">Chase Ellison</cx:pt>
          <cx:pt idx="3500">Bernie Mac</cx:pt>
          <cx:pt idx="3501">Mo'Nique</cx:pt>
          <cx:pt idx="3502">John Amos</cx:pt>
          <cx:pt idx="3503">Isabelle Adjani</cx:pt>
          <cx:pt idx="3504">Mara Wilson</cx:pt>
          <cx:pt idx="3505">Kathleen Wilhoite</cx:pt>
          <cx:pt idx="3506">John August</cx:pt>
          <cx:pt idx="3507">Alicia Witt</cx:pt>
          <cx:pt idx="3508">Charlotte Rampling</cx:pt>
          <cx:pt idx="3509">Antoni Corone</cx:pt>
          <cx:pt idx="3510">Philip Seymour Hoffman</cx:pt>
          <cx:pt idx="3511">Ioan Gruffudd</cx:pt>
          <cx:pt idx="3512">Judy Greer</cx:pt>
          <cx:pt idx="3513">Kath Soucie</cx:pt>
          <cx:pt idx="3514">Lynn Cohen</cx:pt>
          <cx:pt idx="3515">Matt Cohen</cx:pt>
          <cx:pt idx="3516">Fay Masterson</cx:pt>
          <cx:pt idx="3517">Del Zamora</cx:pt>
          <cx:pt idx="3518">Bernie Mac</cx:pt>
          <cx:pt idx="3519">Martin Landau</cx:pt>
          <cx:pt idx="3520">Victor Wong</cx:pt>
          <cx:pt idx="3521">Tyler James Williams</cx:pt>
          <cx:pt idx="3522">Marc Blucas</cx:pt>
          <cx:pt idx="3523">Holly Hunter</cx:pt>
          <cx:pt idx="3524">Julian Sands</cx:pt>
          <cx:pt idx="3525">Robyn Lively</cx:pt>
          <cx:pt idx="3526">Jada Pinkett Smith</cx:pt>
          <cx:pt idx="3527">Maggie Cheung</cx:pt>
          <cx:pt idx="3528">Seymour Cassel</cx:pt>
          <cx:pt idx="3529">David Oyelowo</cx:pt>
          <cx:pt idx="3530">Haley Joel Osment</cx:pt>
          <cx:pt idx="3531">Jordi MollÃ </cx:pt>
          <cx:pt idx="3532">Jimmy Fallon</cx:pt>
          <cx:pt idx="3533">Esai Morales</cx:pt>
          <cx:pt idx="3534">Shiri Appleby</cx:pt>
          <cx:pt idx="3535">Sam Waterston</cx:pt>
          <cx:pt idx="3536">Jim Gaffigan</cx:pt>
          <cx:pt idx="3537">Sarah Michelle Gellar</cx:pt>
          <cx:pt idx="3538">Liam Aiken</cx:pt>
          <cx:pt idx="3539">Molly Parker</cx:pt>
          <cx:pt idx="3540">Emily Rios</cx:pt>
          <cx:pt idx="3541">Matthew Settle</cx:pt>
          <cx:pt idx="3542">Santiago Cabrera</cx:pt>
          <cx:pt idx="3543">Dana Delany</cx:pt>
          <cx:pt idx="3544">Callie Thorne</cx:pt>
          <cx:pt idx="3545">Jerry Stiller</cx:pt>
          <cx:pt idx="3546">Stephanie Szostak</cx:pt>
          <cx:pt idx="3547">Emma Bell</cx:pt>
          <cx:pt idx="3548">Laura Ramsey</cx:pt>
          <cx:pt idx="3549">Alice Olivia Clarke</cx:pt>
          <cx:pt idx="3550">Colin Firth</cx:pt>
          <cx:pt idx="3551">William Schallert</cx:pt>
          <cx:pt idx="3552">Rachel True</cx:pt>
          <cx:pt idx="3553">Laura Morante</cx:pt>
          <cx:pt idx="3554">Steve Buscemi</cx:pt>
          <cx:pt idx="3555">Nicole Ari Parker</cx:pt>
          <cx:pt idx="3556">Sasha Alexander</cx:pt>
          <cx:pt idx="3557">Matt Bennett</cx:pt>
          <cx:pt idx="3558">Miguel Ferrer</cx:pt>
          <cx:pt idx="3559">Frances Bavier</cx:pt>
          <cx:pt idx="3560">Liam Aiken</cx:pt>
          <cx:pt idx="3561">John Amos</cx:pt>
          <cx:pt idx="3562">Jay Hernandez</cx:pt>
          <cx:pt idx="3563">Mekhi Phifer</cx:pt>
          <cx:pt idx="3564">Zak Penn</cx:pt>
          <cx:pt idx="3565">Woody Strode</cx:pt>
          <cx:pt idx="3566">Gladys Cooper</cx:pt>
          <cx:pt idx="3567">Donald Faison</cx:pt>
          <cx:pt idx="3568">Jordana Spiro</cx:pt>
          <cx:pt idx="3569">Anne Hathaway</cx:pt>
          <cx:pt idx="3570">Julie Benz</cx:pt>
          <cx:pt idx="3571">Tasha Smith</cx:pt>
          <cx:pt idx="3572">Keenan Wynn</cx:pt>
          <cx:pt idx="3573">Frances Fisher</cx:pt>
          <cx:pt idx="3574">Phil Vischer</cx:pt>
          <cx:pt idx="3575">Faizon Love</cx:pt>
          <cx:pt idx="3576">Khandi Alexander</cx:pt>
          <cx:pt idx="3577">Rosario Dawson</cx:pt>
          <cx:pt idx="3578">Minnie Driver</cx:pt>
          <cx:pt idx="3579">Matthew McConaughey</cx:pt>
          <cx:pt idx="3580">Steve Guttenberg</cx:pt>
          <cx:pt idx="3581">Eric Idle</cx:pt>
          <cx:pt idx="3582">Jessy Schram</cx:pt>
          <cx:pt idx="3583">Jeff Bridges</cx:pt>
          <cx:pt idx="3584">M. Emmet Walsh</cx:pt>
          <cx:pt idx="3585">Kimberly J. Brown</cx:pt>
          <cx:pt idx="3586">Robert De Niro</cx:pt>
          <cx:pt idx="3587">Kelly Macdonald</cx:pt>
          <cx:pt idx="3588">Barry Corbin</cx:pt>
          <cx:pt idx="3589">Mara Wilson</cx:pt>
          <cx:pt idx="3590">Simon Abkarian</cx:pt>
          <cx:pt idx="3591">Leonard Roberts</cx:pt>
          <cx:pt idx="3592">Aidan Quinn</cx:pt>
          <cx:pt idx="3593">Jimmy Bennett</cx:pt>
          <cx:pt idx="3594">Amir Talai</cx:pt>
          <cx:pt idx="3595">Robert Townsend</cx:pt>
          <cx:pt idx="3596">Dan Futterman</cx:pt>
          <cx:pt idx="3597">Harvey Fierstein</cx:pt>
          <cx:pt idx="3598">Shirley Henderson</cx:pt>
          <cx:pt idx="3599">Trevor Morgan</cx:pt>
          <cx:pt idx="3600">MÃ­a Maestro</cx:pt>
          <cx:pt idx="3601">Viggo Mortensen</cx:pt>
          <cx:pt idx="3602">Clifton Collins Jr.</cx:pt>
          <cx:pt idx="3603">Emily Watson</cx:pt>
          <cx:pt idx="3604">Derick Martini</cx:pt>
          <cx:pt idx="3605">Kevin Corrigan</cx:pt>
          <cx:pt idx="3606">Gerard Butler</cx:pt>
          <cx:pt idx="3607">Fisher Stevens</cx:pt>
          <cx:pt idx="3608">Jason Marsden</cx:pt>
          <cx:pt idx="3609">Joseph Gilgun</cx:pt>
          <cx:pt idx="3610">Ariana Richards</cx:pt>
          <cx:pt idx="3611">Donald Pleasence</cx:pt>
          <cx:pt idx="3612">Barry Bostwick</cx:pt>
          <cx:pt idx="3613">Peter Dinklage</cx:pt>
          <cx:pt idx="3614">Shirley Henderson</cx:pt>
          <cx:pt idx="3615">Josh Swanson</cx:pt>
          <cx:pt idx="3616">Eric Idle</cx:pt>
          <cx:pt idx="3617">Frank Welker</cx:pt>
          <cx:pt idx="3618">Seth Gilliam</cx:pt>
          <cx:pt idx="3619">Brian Dennehy</cx:pt>
          <cx:pt idx="3620">Vivica A. Fox</cx:pt>
          <cx:pt idx="3621">MÃ­a Maestro</cx:pt>
          <cx:pt idx="3622">Scout Taylor-Compton</cx:pt>
          <cx:pt idx="3623">Tim Blake Nelson</cx:pt>
          <cx:pt idx="3624">Eddie Cibrian</cx:pt>
          <cx:pt idx="3625">Michael Berryman</cx:pt>
          <cx:pt idx="3626">Donny Boaz</cx:pt>
          <cx:pt idx="3627">Elaine Hendrix</cx:pt>
          <cx:pt idx="3628">Michael Berryman</cx:pt>
          <cx:pt idx="3629">Kevin Pollak</cx:pt>
          <cx:pt idx="3630">Michael Biehn</cx:pt>
          <cx:pt idx="3631">Eddie Izzard</cx:pt>
          <cx:pt idx="3632">Catherine Deneuve</cx:pt>
          <cx:pt idx="3633">Marley Shelton</cx:pt>
          <cx:pt idx="3634">Henry Ian Cusick</cx:pt>
          <cx:pt idx="3635">Craig Ferguson</cx:pt>
          <cx:pt idx="3636">Hector Kotsifakis</cx:pt>
          <cx:pt idx="3637">Ian Tracey</cx:pt>
          <cx:pt idx="3638">Saad Siddiqui</cx:pt>
          <cx:pt idx="3639">Mako</cx:pt>
          <cx:pt idx="3640">Hayden Christensen</cx:pt>
          <cx:pt idx="3641">Vanessa Williams</cx:pt>
          <cx:pt idx="3642">Allison Dean</cx:pt>
          <cx:pt idx="3643">Justin Chon</cx:pt>
          <cx:pt idx="3644">Yuri Lowenthal</cx:pt>
          <cx:pt idx="3645">Ryan Gosling</cx:pt>
          <cx:pt idx="3646">Stockard Channing</cx:pt>
          <cx:pt idx="3647">Sonja Sohn</cx:pt>
          <cx:pt idx="3648">Olivia Williams</cx:pt>
          <cx:pt idx="3649">Frances Conroy</cx:pt>
          <cx:pt idx="3650">James Nesbitt</cx:pt>
          <cx:pt idx="3651">Judy Greer</cx:pt>
          <cx:pt idx="3652">Ethan Suplee</cx:pt>
          <cx:pt idx="3653">Cliff Robertson</cx:pt>
          <cx:pt idx="3654">Anjelica Huston</cx:pt>
          <cx:pt idx="3655">Jeremy Irvine</cx:pt>
          <cx:pt idx="3656">Gavin MacLeod</cx:pt>
          <cx:pt idx="3657">Wagner Moura</cx:pt>
          <cx:pt idx="3658">Joe Estevez</cx:pt>
          <cx:pt idx="3659">Keanu Reeves</cx:pt>
          <cx:pt idx="3660">Sarunyu Wongkrachang</cx:pt>
          <cx:pt idx="3661">Raymond J. Barry</cx:pt>
          <cx:pt idx="3662">Lindsay Kay Hayward</cx:pt>
          <cx:pt idx="3663">Monique Gabriela Curnen</cx:pt>
          <cx:pt idx="3664">Jennifer Hudson</cx:pt>
          <cx:pt idx="3665">Tia Carrere</cx:pt>
          <cx:pt idx="3666">Judy Greer</cx:pt>
          <cx:pt idx="3667">Chazz Palminteri</cx:pt>
          <cx:pt idx="3668">Henry Thomas</cx:pt>
          <cx:pt idx="3669">Adam Scott</cx:pt>
          <cx:pt idx="3670">Rock Hudson</cx:pt>
          <cx:pt idx="3671">David Arquette</cx:pt>
          <cx:pt idx="3672">Purva Bedi</cx:pt>
          <cx:pt idx="3673">Nancy O'Dell</cx:pt>
          <cx:pt idx="3674">Clive Russell</cx:pt>
          <cx:pt idx="3675">Charis Michelsen</cx:pt>
          <cx:pt idx="3676">Kyra Sedgwick</cx:pt>
          <cx:pt idx="3677">Mo'Nique</cx:pt>
          <cx:pt idx="3678">Jason Robards</cx:pt>
          <cx:pt idx="3679">Anna Friel</cx:pt>
          <cx:pt idx="3680">Clifton Collins Jr.</cx:pt>
          <cx:pt idx="3681">Deborah Mailman</cx:pt>
          <cx:pt idx="3682">Tori Spelling</cx:pt>
          <cx:pt idx="3683">Terry Kiser</cx:pt>
          <cx:pt idx="3684">PelÃ©</cx:pt>
          <cx:pt idx="3685">Tippi Hedren</cx:pt>
          <cx:pt idx="3686">Aidan Quinn</cx:pt>
          <cx:pt idx="3687">Gretchen Mol</cx:pt>
          <cx:pt idx="3688">Nathan Lane</cx:pt>
          <cx:pt idx="3689">Adam Garcia</cx:pt>
          <cx:pt idx="3690">Q'orianka Kilcher</cx:pt>
          <cx:pt idx="3691">Tom Cullen</cx:pt>
          <cx:pt idx="3692">Darci Kistler</cx:pt>
          <cx:pt idx="3693">Dustin Lance Black</cx:pt>
          <cx:pt idx="3694">Bill Farmer</cx:pt>
          <cx:pt idx="3695">Ellen Burstyn</cx:pt>
          <cx:pt idx="3696">Nora Zehetner</cx:pt>
          <cx:pt idx="3697">Edie Falco</cx:pt>
          <cx:pt idx="3698">Omari Hardwick</cx:pt>
          <cx:pt idx="3699">Elpidia Carrillo</cx:pt>
          <cx:pt idx="3700">Jossara Jinaro</cx:pt>
          <cx:pt idx="3701">Karl E. Landler</cx:pt>
          <cx:pt idx="3702">Wilford Brimley</cx:pt>
          <cx:pt idx="3703">Burt Young</cx:pt>
          <cx:pt idx="3704">Jason Mewes</cx:pt>
          <cx:pt idx="3705">Noel Gugliemi</cx:pt>
          <cx:pt idx="3706">Tom Berenger</cx:pt>
          <cx:pt idx="3707">Frank Langella</cx:pt>
          <cx:pt idx="3708">Jacqueline McKenzie</cx:pt>
          <cx:pt idx="3709">Katharine Ross</cx:pt>
          <cx:pt idx="3710">David Keith</cx:pt>
          <cx:pt idx="3711">Bruce McGill</cx:pt>
          <cx:pt idx="3712">Long Nguyen</cx:pt>
          <cx:pt idx="3713">Darryl Hunt</cx:pt>
          <cx:pt idx="3714">Eddie Griffin</cx:pt>
          <cx:pt idx="3715">Dyan Cannon</cx:pt>
          <cx:pt idx="3716">Logan Browning</cx:pt>
          <cx:pt idx="3717">Don Wallace</cx:pt>
          <cx:pt idx="3718">Peter Dinklage</cx:pt>
          <cx:pt idx="3719">Matthew Ziff</cx:pt>
          <cx:pt idx="3720">Temple Grandin</cx:pt>
          <cx:pt idx="3721">Larry David</cx:pt>
          <cx:pt idx="3722">Brendan Doogie Milewski</cx:pt>
          <cx:pt idx="3723">Emily Podleski</cx:pt>
          <cx:pt idx="3724">Monica Calhoun</cx:pt>
          <cx:pt idx="3725">William Smith</cx:pt>
          <cx:pt idx="3726">Christopher Lee</cx:pt>
          <cx:pt idx="3727">Lynn Cohen</cx:pt>
          <cx:pt idx="3728">Lawrence Gilliard Jr.</cx:pt>
          <cx:pt idx="3729">Eric Dane</cx:pt>
          <cx:pt idx="3730">Stacy Keach</cx:pt>
          <cx:pt idx="3731">Vivica A. Fox</cx:pt>
          <cx:pt idx="3732">Noah Danby</cx:pt>
          <cx:pt idx="3733">Kate Maberly</cx:pt>
          <cx:pt idx="3734">Diahann Carroll</cx:pt>
          <cx:pt idx="3735">Christopher Lambert</cx:pt>
          <cx:pt idx="3736">Tatyana Ali</cx:pt>
          <cx:pt idx="3737">Rachel Dratch</cx:pt>
          <cx:pt idx="3738">Joseph Campanella</cx:pt>
          <cx:pt idx="3739">The Dalai Lama</cx:pt>
          <cx:pt idx="3740">Lemmy</cx:pt>
          <cx:pt idx="3741">Michael Derek</cx:pt>
        </cx:lvl>
      </cx:strDim>
      <cx:numDim type="val">
        <cx:f>'modified imdb1'!$M$2:$M$5000</cx:f>
        <cx:lvl ptCount="3743" formatCode="General">
          <cx:pt idx="0">1689764</cx:pt>
          <cx:pt idx="1">1676169</cx:pt>
          <cx:pt idx="2">1468200</cx:pt>
          <cx:pt idx="3">1347461</cx:pt>
          <cx:pt idx="4">1324680</cx:pt>
          <cx:pt idx="5">1251222</cx:pt>
          <cx:pt idx="6">1238746</cx:pt>
          <cx:pt idx="7">1217752</cx:pt>
          <cx:pt idx="8">1215718</cx:pt>
          <cx:pt idx="9">1155770</cx:pt>
          <cx:pt idx="10">1144337</cx:pt>
          <cx:pt idx="11">1100446</cx:pt>
          <cx:pt idx="12">1023511</cx:pt>
          <cx:pt idx="13">995415</cx:pt>
          <cx:pt idx="14">982637</cx:pt>
          <cx:pt idx="15">980946</cx:pt>
          <cx:pt idx="16">955174</cx:pt>
          <cx:pt idx="17">928227</cx:pt>
          <cx:pt idx="18">911097</cx:pt>
          <cx:pt idx="19">887467</cx:pt>
          <cx:pt idx="20">886204</cx:pt>
          <cx:pt idx="21">885175</cx:pt>
          <cx:pt idx="22">881236</cx:pt>
          <cx:pt idx="23">873649</cx:pt>
          <cx:pt idx="24">865020</cx:pt>
          <cx:pt idx="25">845580</cx:pt>
          <cx:pt idx="26">844052</cx:pt>
          <cx:pt idx="27">837759</cx:pt>
          <cx:pt idx="28">822500</cx:pt>
          <cx:pt idx="29">809474</cx:pt>
          <cx:pt idx="30">793059</cx:pt>
          <cx:pt idx="31">791783</cx:pt>
          <cx:pt idx="32">790926</cx:pt>
          <cx:pt idx="33">786092</cx:pt>
          <cx:pt idx="34">782610</cx:pt>
          <cx:pt idx="35">782437</cx:pt>
          <cx:pt idx="36">780588</cx:pt>
          <cx:pt idx="37">744891</cx:pt>
          <cx:pt idx="38">740918</cx:pt>
          <cx:pt idx="39">736638</cx:pt>
          <cx:pt idx="40">735784</cx:pt>
          <cx:pt idx="41">732212</cx:pt>
          <cx:pt idx="42">728685</cx:pt>
          <cx:pt idx="43">718837</cx:pt>
          <cx:pt idx="44">704766</cx:pt>
          <cx:pt idx="45">701607</cx:pt>
          <cx:pt idx="46">696338</cx:pt>
          <cx:pt idx="47">692482</cx:pt>
          <cx:pt idx="48">682155</cx:pt>
          <cx:pt idx="49">681857</cx:pt>
          <cx:pt idx="50">680041</cx:pt>
          <cx:pt idx="51">667983</cx:pt>
          <cx:pt idx="52">666937</cx:pt>
          <cx:pt idx="53">665575</cx:pt>
          <cx:pt idx="54">664719</cx:pt>
          <cx:pt idx="55">661017</cx:pt>
          <cx:pt idx="56">656640</cx:pt>
          <cx:pt idx="57">644348</cx:pt>
          <cx:pt idx="58">641997</cx:pt>
          <cx:pt idx="59">637246</cx:pt>
          <cx:pt idx="60">623757</cx:pt>
          <cx:pt idx="61">613473</cx:pt>
          <cx:pt idx="62">612060</cx:pt>
          <cx:pt idx="63">610568</cx:pt>
          <cx:pt idx="64">607235</cx:pt>
          <cx:pt idx="65">604904</cx:pt>
          <cx:pt idx="66">600996</cx:pt>
          <cx:pt idx="67">600266</cx:pt>
          <cx:pt idx="68">592582</cx:pt>
          <cx:pt idx="69">585659</cx:pt>
          <cx:pt idx="70">583341</cx:pt>
          <cx:pt idx="71">582917</cx:pt>
          <cx:pt idx="72">580999</cx:pt>
          <cx:pt idx="73">573541</cx:pt>
          <cx:pt idx="74">569841</cx:pt>
          <cx:pt idx="75">563827</cx:pt>
          <cx:pt idx="76">561773</cx:pt>
          <cx:pt idx="77">557489</cx:pt>
          <cx:pt idx="78">552503</cx:pt>
          <cx:pt idx="79">551363</cx:pt>
          <cx:pt idx="80">548573</cx:pt>
          <cx:pt idx="81">544884</cx:pt>
          <cx:pt idx="82">544665</cx:pt>
          <cx:pt idx="83">537442</cx:pt>
          <cx:pt idx="84">537419</cx:pt>
          <cx:pt idx="85">536314</cx:pt>
          <cx:pt idx="86">534658</cx:pt>
          <cx:pt idx="87">534262</cx:pt>
          <cx:pt idx="88">533607</cx:pt>
          <cx:pt idx="89">533200</cx:pt>
          <cx:pt idx="90">531737</cx:pt>
          <cx:pt idx="91">530870</cx:pt>
          <cx:pt idx="92">525801</cx:pt>
          <cx:pt idx="93">522371</cx:pt>
          <cx:pt idx="94">522048</cx:pt>
          <cx:pt idx="95">522040</cx:pt>
          <cx:pt idx="96">522030</cx:pt>
          <cx:pt idx="97">520104</cx:pt>
          <cx:pt idx="98">518537</cx:pt>
          <cx:pt idx="99">515306</cx:pt>
          <cx:pt idx="100">514125</cx:pt>
          <cx:pt idx="101">513158</cx:pt>
          <cx:pt idx="102">512749</cx:pt>
          <cx:pt idx="103">508818</cx:pt>
          <cx:pt idx="104">504419</cx:pt>
          <cx:pt idx="105">503631</cx:pt>
          <cx:pt idx="106">503509</cx:pt>
          <cx:pt idx="107">498397</cx:pt>
          <cx:pt idx="108">497946</cx:pt>
          <cx:pt idx="109">496749</cx:pt>
          <cx:pt idx="110">491077</cx:pt>
          <cx:pt idx="111">488537</cx:pt>
          <cx:pt idx="112">485430</cx:pt>
          <cx:pt idx="113">483756</cx:pt>
          <cx:pt idx="114">483540</cx:pt>
          <cx:pt idx="115">482064</cx:pt>
          <cx:pt idx="116">479453</cx:pt>
          <cx:pt idx="117">479166</cx:pt>
          <cx:pt idx="118">479047</cx:pt>
          <cx:pt idx="119">477300</cx:pt>
          <cx:pt idx="120">475518</cx:pt>
          <cx:pt idx="121">473887</cx:pt>
          <cx:pt idx="122">472488</cx:pt>
          <cx:pt idx="123">471644</cx:pt>
          <cx:pt idx="124">471220</cx:pt>
          <cx:pt idx="125">470501</cx:pt>
          <cx:pt idx="126">470483</cx:pt>
          <cx:pt idx="127">469561</cx:pt>
          <cx:pt idx="128">467613</cx:pt>
          <cx:pt idx="129">467234</cx:pt>
          <cx:pt idx="130">467113</cx:pt>
          <cx:pt idx="131">465019</cx:pt>
          <cx:pt idx="132">464310</cx:pt>
          <cx:pt idx="133">462669</cx:pt>
          <cx:pt idx="134">461609</cx:pt>
          <cx:pt idx="135">459346</cx:pt>
          <cx:pt idx="136">456260</cx:pt>
          <cx:pt idx="137">452928</cx:pt>
          <cx:pt idx="138">452465</cx:pt>
          <cx:pt idx="139">451803</cx:pt>
          <cx:pt idx="140">450676</cx:pt>
          <cx:pt idx="141">447979</cx:pt>
          <cx:pt idx="142">444683</cx:pt>
          <cx:pt idx="143">440084</cx:pt>
          <cx:pt idx="144">439176</cx:pt>
          <cx:pt idx="145">437418</cx:pt>
          <cx:pt idx="146">435864</cx:pt>
          <cx:pt idx="147">431620</cx:pt>
          <cx:pt idx="148">431578</cx:pt>
          <cx:pt idx="149">430055</cx:pt>
          <cx:pt idx="150">428916</cx:pt>
          <cx:pt idx="151">427357</cx:pt>
          <cx:pt idx="152">426359</cx:pt>
          <cx:pt idx="153">422606</cx:pt>
          <cx:pt idx="154">422432</cx:pt>
          <cx:pt idx="155">421818</cx:pt>
          <cx:pt idx="156">421658</cx:pt>
          <cx:pt idx="157">418214</cx:pt>
          <cx:pt idx="158">417971</cx:pt>
          <cx:pt idx="159">414976</cx:pt>
          <cx:pt idx="160">414345</cx:pt>
          <cx:pt idx="161">414335</cx:pt>
          <cx:pt idx="162">414219</cx:pt>
          <cx:pt idx="163">414070</cx:pt>
          <cx:pt idx="164">412454</cx:pt>
          <cx:pt idx="165">411164</cx:pt>
          <cx:pt idx="166">408302</cx:pt>
          <cx:pt idx="167">407601</cx:pt>
          <cx:pt idx="168">406020</cx:pt>
          <cx:pt idx="169">405973</cx:pt>
          <cx:pt idx="170">403836</cx:pt>
          <cx:pt idx="171">403014</cx:pt>
          <cx:pt idx="172">402645</cx:pt>
          <cx:pt idx="173">400292</cx:pt>
          <cx:pt idx="174">399651</cx:pt>
          <cx:pt idx="175">399138</cx:pt>
          <cx:pt idx="176">396396</cx:pt>
          <cx:pt idx="177">395921</cx:pt>
          <cx:pt idx="178">395573</cx:pt>
          <cx:pt idx="179">395087</cx:pt>
          <cx:pt idx="180">394317</cx:pt>
          <cx:pt idx="181">392474</cx:pt>
          <cx:pt idx="182">387632</cx:pt>
          <cx:pt idx="183">387616</cx:pt>
          <cx:pt idx="184">387436</cx:pt>
          <cx:pt idx="185">386217</cx:pt>
          <cx:pt idx="186">385943</cx:pt>
          <cx:pt idx="187">385871</cx:pt>
          <cx:pt idx="188">385670</cx:pt>
          <cx:pt idx="189">383784</cx:pt>
          <cx:pt idx="190">383591</cx:pt>
          <cx:pt idx="191">383427</cx:pt>
          <cx:pt idx="192">383071</cx:pt>
          <cx:pt idx="193">383056</cx:pt>
          <cx:pt idx="194">382255</cx:pt>
          <cx:pt idx="195">382240</cx:pt>
          <cx:pt idx="196">381672</cx:pt>
          <cx:pt idx="197">381148</cx:pt>
          <cx:pt idx="198">379462</cx:pt>
          <cx:pt idx="199">376600</cx:pt>
          <cx:pt idx="200">375879</cx:pt>
          <cx:pt idx="201">375456</cx:pt>
          <cx:pt idx="202">375240</cx:pt>
          <cx:pt idx="203">372990</cx:pt>
          <cx:pt idx="204">371639</cx:pt>
          <cx:pt idx="205">370704</cx:pt>
          <cx:pt idx="206">365104</cx:pt>
          <cx:pt idx="207">364948</cx:pt>
          <cx:pt idx="208">362933</cx:pt>
          <cx:pt idx="209">362912</cx:pt>
          <cx:pt idx="210">361924</cx:pt>
          <cx:pt idx="211">361767</cx:pt>
          <cx:pt idx="212">361169</cx:pt>
          <cx:pt idx="213">358416</cx:pt>
          <cx:pt idx="214">357581</cx:pt>
          <cx:pt idx="215">357579</cx:pt>
          <cx:pt idx="216">357275</cx:pt>
          <cx:pt idx="217">356181</cx:pt>
          <cx:pt idx="218">355810</cx:pt>
          <cx:pt idx="219">355137</cx:pt>
          <cx:pt idx="220">355126</cx:pt>
          <cx:pt idx="221">354228</cx:pt>
          <cx:pt idx="222">353442</cx:pt>
          <cx:pt idx="223">352695</cx:pt>
          <cx:pt idx="224">351274</cx:pt>
          <cx:pt idx="225">350698</cx:pt>
          <cx:pt idx="226">348861</cx:pt>
          <cx:pt idx="227">348232</cx:pt>
          <cx:pt idx="228">348010</cx:pt>
          <cx:pt idx="229">348007</cx:pt>
          <cx:pt idx="230">345198</cx:pt>
          <cx:pt idx="231">343648</cx:pt>
          <cx:pt idx="232">343274</cx:pt>
          <cx:pt idx="233">341058</cx:pt>
          <cx:pt idx="234">340085</cx:pt>
          <cx:pt idx="235">338635</cx:pt>
          <cx:pt idx="236">338415</cx:pt>
          <cx:pt idx="237">338383</cx:pt>
          <cx:pt idx="238">338087</cx:pt>
          <cx:pt idx="239">336235</cx:pt>
          <cx:pt idx="240">334345</cx:pt>
          <cx:pt idx="241">333847</cx:pt>
          <cx:pt idx="242">333542</cx:pt>
          <cx:pt idx="243">333248</cx:pt>
          <cx:pt idx="244">332276</cx:pt>
          <cx:pt idx="245">332065</cx:pt>
          <cx:pt idx="246">330784</cx:pt>
          <cx:pt idx="247">330152</cx:pt>
          <cx:pt idx="248">329969</cx:pt>
          <cx:pt idx="249">328159</cx:pt>
          <cx:pt idx="250">328067</cx:pt>
          <cx:pt idx="251">327367</cx:pt>
          <cx:pt idx="252">326494</cx:pt>
          <cx:pt idx="253">326286</cx:pt>
          <cx:pt idx="254">326180</cx:pt>
          <cx:pt idx="255">325264</cx:pt>
          <cx:pt idx="256">324671</cx:pt>
          <cx:pt idx="257">323353</cx:pt>
          <cx:pt idx="258">323207</cx:pt>
          <cx:pt idx="259">322395</cx:pt>
          <cx:pt idx="260">321795</cx:pt>
          <cx:pt idx="261">321283</cx:pt>
          <cx:pt idx="262">321227</cx:pt>
          <cx:pt idx="263">320284</cx:pt>
          <cx:pt idx="264">318955</cx:pt>
          <cx:pt idx="265">318634</cx:pt>
          <cx:pt idx="266">317542</cx:pt>
          <cx:pt idx="267">317166</cx:pt>
          <cx:pt idx="268">316671</cx:pt>
          <cx:pt idx="269">316027</cx:pt>
          <cx:pt idx="270">316020</cx:pt>
          <cx:pt idx="271">316018</cx:pt>
          <cx:pt idx="272">315549</cx:pt>
          <cx:pt idx="273">314630</cx:pt>
          <cx:pt idx="274">314253</cx:pt>
          <cx:pt idx="275">314033</cx:pt>
          <cx:pt idx="276">313866</cx:pt>
          <cx:pt idx="277">313797</cx:pt>
          <cx:pt idx="278">312629</cx:pt>
          <cx:pt idx="279">311075</cx:pt>
          <cx:pt idx="280">310903</cx:pt>
          <cx:pt idx="281">310540</cx:pt>
          <cx:pt idx="282">307639</cx:pt>
          <cx:pt idx="283">307539</cx:pt>
          <cx:pt idx="284">307029</cx:pt>
          <cx:pt idx="285">306336</cx:pt>
          <cx:pt idx="286">306320</cx:pt>
          <cx:pt idx="287">305929</cx:pt>
          <cx:pt idx="288">305340</cx:pt>
          <cx:pt idx="289">305008</cx:pt>
          <cx:pt idx="290">304318</cx:pt>
          <cx:pt idx="291">303864</cx:pt>
          <cx:pt idx="292">303185</cx:pt>
          <cx:pt idx="293">301279</cx:pt>
          <cx:pt idx="294">301149</cx:pt>
          <cx:pt idx="295">300542</cx:pt>
          <cx:pt idx="296">300110</cx:pt>
          <cx:pt idx="297">299852</cx:pt>
          <cx:pt idx="298">299258</cx:pt>
          <cx:pt idx="299">299127</cx:pt>
          <cx:pt idx="300">298590</cx:pt>
          <cx:pt idx="301">297250</cx:pt>
          <cx:pt idx="302">297014</cx:pt>
          <cx:pt idx="303">296904</cx:pt>
          <cx:pt idx="304">296787</cx:pt>
          <cx:pt idx="305">295375</cx:pt>
          <cx:pt idx="306">294810</cx:pt>
          <cx:pt idx="307">294163</cx:pt>
          <cx:pt idx="308">293662</cx:pt>
          <cx:pt idx="309">293304</cx:pt>
          <cx:pt idx="310">292022</cx:pt>
          <cx:pt idx="311">291875</cx:pt>
          <cx:pt idx="312">291603</cx:pt>
          <cx:pt idx="313">290949</cx:pt>
          <cx:pt idx="314">289508</cx:pt>
          <cx:pt idx="315">288451</cx:pt>
          <cx:pt idx="316">287822</cx:pt>
          <cx:pt idx="317">286877</cx:pt>
          <cx:pt idx="318">286506</cx:pt>
          <cx:pt idx="319">286178</cx:pt>
          <cx:pt idx="320">286095</cx:pt>
          <cx:pt idx="321">285623</cx:pt>
          <cx:pt idx="322">284852</cx:pt>
          <cx:pt idx="323">284825</cx:pt>
          <cx:pt idx="324">284792</cx:pt>
          <cx:pt idx="325">284252</cx:pt>
          <cx:pt idx="326">283967</cx:pt>
          <cx:pt idx="327">283563</cx:pt>
          <cx:pt idx="328">283480</cx:pt>
          <cx:pt idx="329">283418</cx:pt>
          <cx:pt idx="330">281842</cx:pt>
          <cx:pt idx="331">281649</cx:pt>
          <cx:pt idx="332">280228</cx:pt>
          <cx:pt idx="333">279179</cx:pt>
          <cx:pt idx="334">279093</cx:pt>
          <cx:pt idx="335">278362</cx:pt>
          <cx:pt idx="336">278232</cx:pt>
          <cx:pt idx="337">277505</cx:pt>
          <cx:pt idx="338">277451</cx:pt>
          <cx:pt idx="339">277172</cx:pt>
          <cx:pt idx="340">276746</cx:pt>
          <cx:pt idx="341">275869</cx:pt>
          <cx:pt idx="342">275868</cx:pt>
          <cx:pt idx="343">273921</cx:pt>
          <cx:pt idx="344">273556</cx:pt>
          <cx:pt idx="345">273108</cx:pt>
          <cx:pt idx="346">272839</cx:pt>
          <cx:pt idx="347">272789</cx:pt>
          <cx:pt idx="348">272670</cx:pt>
          <cx:pt idx="349">272534</cx:pt>
          <cx:pt idx="350">272227</cx:pt>
          <cx:pt idx="351">272223</cx:pt>
          <cx:pt idx="352">271794</cx:pt>
          <cx:pt idx="353">271691</cx:pt>
          <cx:pt idx="354">271592</cx:pt>
          <cx:pt idx="355">270790</cx:pt>
          <cx:pt idx="356">270441</cx:pt>
          <cx:pt idx="357">270238</cx:pt>
          <cx:pt idx="358">270228</cx:pt>
          <cx:pt idx="359">270226</cx:pt>
          <cx:pt idx="360">270207</cx:pt>
          <cx:pt idx="361">269858</cx:pt>
          <cx:pt idx="362">269033</cx:pt>
          <cx:pt idx="363">268581</cx:pt>
          <cx:pt idx="364">268154</cx:pt>
          <cx:pt idx="365">267980</cx:pt>
          <cx:pt idx="366">267921</cx:pt>
          <cx:pt idx="367">266636</cx:pt>
          <cx:pt idx="368">266310</cx:pt>
          <cx:pt idx="369">266103</cx:pt>
          <cx:pt idx="370">266020</cx:pt>
          <cx:pt idx="371">265818</cx:pt>
          <cx:pt idx="372">265507</cx:pt>
          <cx:pt idx="373">264533</cx:pt>
          <cx:pt idx="374">264318</cx:pt>
          <cx:pt idx="375">264186</cx:pt>
          <cx:pt idx="376">264183</cx:pt>
          <cx:pt idx="377">264047</cx:pt>
          <cx:pt idx="378">263853</cx:pt>
          <cx:pt idx="379">263336</cx:pt>
          <cx:pt idx="380">263329</cx:pt>
          <cx:pt idx="381">262160</cx:pt>
          <cx:pt idx="382">262153</cx:pt>
          <cx:pt idx="383">261317</cx:pt>
          <cx:pt idx="384">261069</cx:pt>
          <cx:pt idx="385">260981</cx:pt>
          <cx:pt idx="386">260939</cx:pt>
          <cx:pt idx="387">260607</cx:pt>
          <cx:pt idx="388">260442</cx:pt>
          <cx:pt idx="389">259837</cx:pt>
          <cx:pt idx="390">259519</cx:pt>
          <cx:pt idx="391">259492</cx:pt>
          <cx:pt idx="392">259379</cx:pt>
          <cx:pt idx="393">259083</cx:pt>
          <cx:pt idx="394">258186</cx:pt>
          <cx:pt idx="395">258078</cx:pt>
          <cx:pt idx="396">256928</cx:pt>
          <cx:pt idx="397">256695</cx:pt>
          <cx:pt idx="398">256213</cx:pt>
          <cx:pt idx="399">255447</cx:pt>
          <cx:pt idx="400">255257</cx:pt>
          <cx:pt idx="401">254841</cx:pt>
          <cx:pt idx="402">254404</cx:pt>
          <cx:pt idx="403">254111</cx:pt>
          <cx:pt idx="404">252257</cx:pt>
          <cx:pt idx="405">251349</cx:pt>
          <cx:pt idx="406">249688</cx:pt>
          <cx:pt idx="407">248468</cx:pt>
          <cx:pt idx="408">248354</cx:pt>
          <cx:pt idx="409">248123</cx:pt>
          <cx:pt idx="410">248045</cx:pt>
          <cx:pt idx="411">247289</cx:pt>
          <cx:pt idx="412">247020</cx:pt>
          <cx:pt idx="413">246803</cx:pt>
          <cx:pt idx="414">246698</cx:pt>
          <cx:pt idx="415">246492</cx:pt>
          <cx:pt idx="416">245989</cx:pt>
          <cx:pt idx="417">245621</cx:pt>
          <cx:pt idx="418">245333</cx:pt>
          <cx:pt idx="419">245152</cx:pt>
          <cx:pt idx="420">244840</cx:pt>
          <cx:pt idx="421">244566</cx:pt>
          <cx:pt idx="422">243834</cx:pt>
          <cx:pt idx="423">243799</cx:pt>
          <cx:pt idx="424">243053</cx:pt>
          <cx:pt idx="425">242599</cx:pt>
          <cx:pt idx="426">242420</cx:pt>
          <cx:pt idx="427">242188</cx:pt>
          <cx:pt idx="428">241030</cx:pt>
          <cx:pt idx="429">240962</cx:pt>
          <cx:pt idx="430">240396</cx:pt>
          <cx:pt idx="431">240241</cx:pt>
          <cx:pt idx="432">239752</cx:pt>
          <cx:pt idx="433">239540</cx:pt>
          <cx:pt idx="434">238916</cx:pt>
          <cx:pt idx="435">238747</cx:pt>
          <cx:pt idx="436">238671</cx:pt>
          <cx:pt idx="437">237872</cx:pt>
          <cx:pt idx="438">237848</cx:pt>
          <cx:pt idx="439">237248</cx:pt>
          <cx:pt idx="440">236421</cx:pt>
          <cx:pt idx="441">236000</cx:pt>
          <cx:pt idx="442">235992</cx:pt>
          <cx:pt idx="443">235133</cx:pt>
          <cx:pt idx="444">235025</cx:pt>
          <cx:pt idx="445">234480</cx:pt>
          <cx:pt idx="446">232710</cx:pt>
          <cx:pt idx="447">232187</cx:pt>
          <cx:pt idx="448">230931</cx:pt>
          <cx:pt idx="449">229823</cx:pt>
          <cx:pt idx="450">229687</cx:pt>
          <cx:pt idx="451">229679</cx:pt>
          <cx:pt idx="452">229574</cx:pt>
          <cx:pt idx="453">229012</cx:pt>
          <cx:pt idx="454">228554</cx:pt>
          <cx:pt idx="455">227824</cx:pt>
          <cx:pt idx="456">227072</cx:pt>
          <cx:pt idx="457">227071</cx:pt>
          <cx:pt idx="458">226583</cx:pt>
          <cx:pt idx="459">226570</cx:pt>
          <cx:pt idx="460">225282</cx:pt>
          <cx:pt idx="461">225273</cx:pt>
          <cx:pt idx="462">225122</cx:pt>
          <cx:pt idx="463">225102</cx:pt>
          <cx:pt idx="464">224671</cx:pt>
          <cx:pt idx="465">224013</cx:pt>
          <cx:pt idx="466">223393</cx:pt>
          <cx:pt idx="467">223127</cx:pt>
          <cx:pt idx="468">222403</cx:pt>
          <cx:pt idx="469">222099</cx:pt>
          <cx:pt idx="470">222018</cx:pt>
          <cx:pt idx="471">221552</cx:pt>
          <cx:pt idx="472">221521</cx:pt>
          <cx:pt idx="473">221128</cx:pt>
          <cx:pt idx="474">221000</cx:pt>
          <cx:pt idx="475">220758</cx:pt>
          <cx:pt idx="476">220591</cx:pt>
          <cx:pt idx="477">220475</cx:pt>
          <cx:pt idx="478">220392</cx:pt>
          <cx:pt idx="479">220020</cx:pt>
          <cx:pt idx="480">219501</cx:pt>
          <cx:pt idx="481">219171</cx:pt>
          <cx:pt idx="482">219091</cx:pt>
          <cx:pt idx="483">219008</cx:pt>
          <cx:pt idx="484">218771</cx:pt>
          <cx:pt idx="485">218711</cx:pt>
          <cx:pt idx="486">218341</cx:pt>
          <cx:pt idx="487">217740</cx:pt>
          <cx:pt idx="488">217507</cx:pt>
          <cx:pt idx="489">217480</cx:pt>
          <cx:pt idx="490">217373</cx:pt>
          <cx:pt idx="491">216581</cx:pt>
          <cx:pt idx="492">216486</cx:pt>
          <cx:pt idx="493">216032</cx:pt>
          <cx:pt idx="494">215340</cx:pt>
          <cx:pt idx="495">215255</cx:pt>
          <cx:pt idx="496">214091</cx:pt>
          <cx:pt idx="497">213898</cx:pt>
          <cx:pt idx="498">213863</cx:pt>
          <cx:pt idx="499">213668</cx:pt>
          <cx:pt idx="500">213476</cx:pt>
          <cx:pt idx="501">213275</cx:pt>
          <cx:pt idx="502">213226</cx:pt>
          <cx:pt idx="503">212499</cx:pt>
          <cx:pt idx="504">212204</cx:pt>
          <cx:pt idx="505">212167</cx:pt>
          <cx:pt idx="506">212106</cx:pt>
          <cx:pt idx="507">212085</cx:pt>
          <cx:pt idx="508">211971</cx:pt>
          <cx:pt idx="509">211765</cx:pt>
          <cx:pt idx="510">211296</cx:pt>
          <cx:pt idx="511">211226</cx:pt>
          <cx:pt idx="512">210680</cx:pt>
          <cx:pt idx="513">210548</cx:pt>
          <cx:pt idx="514">210542</cx:pt>
          <cx:pt idx="515">209396</cx:pt>
          <cx:pt idx="516">209133</cx:pt>
          <cx:pt idx="517">208817</cx:pt>
          <cx:pt idx="518">208422</cx:pt>
          <cx:pt idx="519">208092</cx:pt>
          <cx:pt idx="520">207934</cx:pt>
          <cx:pt idx="521">207839</cx:pt>
          <cx:pt idx="522">207686</cx:pt>
          <cx:pt idx="523">207613</cx:pt>
          <cx:pt idx="524">207287</cx:pt>
          <cx:pt idx="525">206776</cx:pt>
          <cx:pt idx="526">206104</cx:pt>
          <cx:pt idx="527">205284</cx:pt>
          <cx:pt idx="528">204327</cx:pt>
          <cx:pt idx="529">204063</cx:pt>
          <cx:pt idx="530">203963</cx:pt>
          <cx:pt idx="531">203461</cx:pt>
          <cx:pt idx="532">203458</cx:pt>
          <cx:pt idx="533">203269</cx:pt>
          <cx:pt idx="534">203154</cx:pt>
          <cx:pt idx="535">203111</cx:pt>
          <cx:pt idx="536">202967</cx:pt>
          <cx:pt idx="537">202800</cx:pt>
          <cx:pt idx="538">202382</cx:pt>
          <cx:pt idx="539">202341</cx:pt>
          <cx:pt idx="540">201084</cx:pt>
          <cx:pt idx="541">200647</cx:pt>
          <cx:pt idx="542">200556</cx:pt>
          <cx:pt idx="543">200359</cx:pt>
          <cx:pt idx="544">200293</cx:pt>
          <cx:pt idx="545">200260</cx:pt>
          <cx:pt idx="546">200077</cx:pt>
          <cx:pt idx="547">200035</cx:pt>
          <cx:pt idx="548">200022</cx:pt>
          <cx:pt idx="549">199056</cx:pt>
          <cx:pt idx="550">199039</cx:pt>
          <cx:pt idx="551">199025</cx:pt>
          <cx:pt idx="552">198701</cx:pt>
          <cx:pt idx="553">198111</cx:pt>
          <cx:pt idx="554">198066</cx:pt>
          <cx:pt idx="555">197584</cx:pt>
          <cx:pt idx="556">197412</cx:pt>
          <cx:pt idx="557">196422</cx:pt>
          <cx:pt idx="558">196217</cx:pt>
          <cx:pt idx="559">195333</cx:pt>
          <cx:pt idx="560">195255</cx:pt>
          <cx:pt idx="561">195043</cx:pt>
          <cx:pt idx="562">194489</cx:pt>
          <cx:pt idx="563">194426</cx:pt>
          <cx:pt idx="564">194422</cx:pt>
          <cx:pt idx="565">194249</cx:pt>
          <cx:pt idx="566">193962</cx:pt>
          <cx:pt idx="567">193770</cx:pt>
          <cx:pt idx="568">193455</cx:pt>
          <cx:pt idx="569">192940</cx:pt>
          <cx:pt idx="570">192930</cx:pt>
          <cx:pt idx="571">192775</cx:pt>
          <cx:pt idx="572">192462</cx:pt>
          <cx:pt idx="573">191998</cx:pt>
          <cx:pt idx="574">191912</cx:pt>
          <cx:pt idx="575">191470</cx:pt>
          <cx:pt idx="576">191437</cx:pt>
          <cx:pt idx="577">190990</cx:pt>
          <cx:pt idx="578">190786</cx:pt>
          <cx:pt idx="579">190494</cx:pt>
          <cx:pt idx="580">190490</cx:pt>
          <cx:pt idx="581">190439</cx:pt>
          <cx:pt idx="582">190132</cx:pt>
          <cx:pt idx="583">190030</cx:pt>
          <cx:pt idx="584">189923</cx:pt>
          <cx:pt idx="585">189855</cx:pt>
          <cx:pt idx="586">189812</cx:pt>
          <cx:pt idx="587">189806</cx:pt>
          <cx:pt idx="588">189683</cx:pt>
          <cx:pt idx="589">189413</cx:pt>
          <cx:pt idx="590">189249</cx:pt>
          <cx:pt idx="591">189032</cx:pt>
          <cx:pt idx="592">188887</cx:pt>
          <cx:pt idx="593">188785</cx:pt>
          <cx:pt idx="594">188679</cx:pt>
          <cx:pt idx="595">188652</cx:pt>
          <cx:pt idx="596">188637</cx:pt>
          <cx:pt idx="597">188457</cx:pt>
          <cx:pt idx="598">188116</cx:pt>
          <cx:pt idx="599">187595</cx:pt>
          <cx:pt idx="600">187181</cx:pt>
          <cx:pt idx="601">187170</cx:pt>
          <cx:pt idx="602">186984</cx:pt>
          <cx:pt idx="603">186982</cx:pt>
          <cx:pt idx="604">186977</cx:pt>
          <cx:pt idx="605">186879</cx:pt>
          <cx:pt idx="606">186786</cx:pt>
          <cx:pt idx="607">186606</cx:pt>
          <cx:pt idx="608">186485</cx:pt>
          <cx:pt idx="609">185878</cx:pt>
          <cx:pt idx="610">185845</cx:pt>
          <cx:pt idx="611">185587</cx:pt>
          <cx:pt idx="612">185394</cx:pt>
          <cx:pt idx="613">185345</cx:pt>
          <cx:pt idx="614">185338</cx:pt>
          <cx:pt idx="615">185258</cx:pt>
          <cx:pt idx="616">184824</cx:pt>
          <cx:pt idx="617">184795</cx:pt>
          <cx:pt idx="618">184641</cx:pt>
          <cx:pt idx="619">184637</cx:pt>
          <cx:pt idx="620">184561</cx:pt>
          <cx:pt idx="621">183909</cx:pt>
          <cx:pt idx="622">183425</cx:pt>
          <cx:pt idx="623">183288</cx:pt>
          <cx:pt idx="624">183247</cx:pt>
          <cx:pt idx="625">183208</cx:pt>
          <cx:pt idx="626">182983</cx:pt>
          <cx:pt idx="627">182910</cx:pt>
          <cx:pt idx="628">182899</cx:pt>
          <cx:pt idx="629">182802</cx:pt>
          <cx:pt idx="630">182757</cx:pt>
          <cx:pt idx="631">182718</cx:pt>
          <cx:pt idx="632">182661</cx:pt>
          <cx:pt idx="633">181879</cx:pt>
          <cx:pt idx="634">181792</cx:pt>
          <cx:pt idx="635">181749</cx:pt>
          <cx:pt idx="636">181737</cx:pt>
          <cx:pt idx="637">181472</cx:pt>
          <cx:pt idx="638">181443</cx:pt>
          <cx:pt idx="639">181380</cx:pt>
          <cx:pt idx="640">181225</cx:pt>
          <cx:pt idx="641">181058</cx:pt>
          <cx:pt idx="642">181025</cx:pt>
          <cx:pt idx="643">180479</cx:pt>
          <cx:pt idx="644">179500</cx:pt>
          <cx:pt idx="645">179235</cx:pt>
          <cx:pt idx="646">178731</cx:pt>
          <cx:pt idx="647">178126</cx:pt>
          <cx:pt idx="648">178118</cx:pt>
          <cx:pt idx="649">177828</cx:pt>
          <cx:pt idx="650">177729</cx:pt>
          <cx:pt idx="651">177725</cx:pt>
          <cx:pt idx="652">177653</cx:pt>
          <cx:pt idx="653">177401</cx:pt>
          <cx:pt idx="654">177383</cx:pt>
          <cx:pt idx="655">176936</cx:pt>
          <cx:pt idx="656">176606</cx:pt>
          <cx:pt idx="657">176598</cx:pt>
          <cx:pt idx="658">176169</cx:pt>
          <cx:pt idx="659">175962</cx:pt>
          <cx:pt idx="660">175960</cx:pt>
          <cx:pt idx="661">175607</cx:pt>
          <cx:pt idx="662">175524</cx:pt>
          <cx:pt idx="663">175413</cx:pt>
          <cx:pt idx="664">175409</cx:pt>
          <cx:pt idx="665">175196</cx:pt>
          <cx:pt idx="666">174591</cx:pt>
          <cx:pt idx="667">174578</cx:pt>
          <cx:pt idx="668">174248</cx:pt>
          <cx:pt idx="669">173848</cx:pt>
          <cx:pt idx="670">173551</cx:pt>
          <cx:pt idx="671">173530</cx:pt>
          <cx:pt idx="672">172965</cx:pt>
          <cx:pt idx="673">172878</cx:pt>
          <cx:pt idx="674">172792</cx:pt>
          <cx:pt idx="675">172754</cx:pt>
          <cx:pt idx="676">172707</cx:pt>
          <cx:pt idx="677">172405</cx:pt>
          <cx:pt idx="678">172217</cx:pt>
          <cx:pt idx="679">172112</cx:pt>
          <cx:pt idx="680">172080</cx:pt>
          <cx:pt idx="681">171882</cx:pt>
          <cx:pt idx="682">171792</cx:pt>
          <cx:pt idx="683">171568</cx:pt>
          <cx:pt idx="684">171418</cx:pt>
          <cx:pt idx="685">171151</cx:pt>
          <cx:pt idx="686">170684</cx:pt>
          <cx:pt idx="687">170179</cx:pt>
          <cx:pt idx="688">170155</cx:pt>
          <cx:pt idx="689">170027</cx:pt>
          <cx:pt idx="690">169914</cx:pt>
          <cx:pt idx="691">169023</cx:pt>
          <cx:pt idx="692">168717</cx:pt>
          <cx:pt idx="693">168398</cx:pt>
          <cx:pt idx="694">168314</cx:pt>
          <cx:pt idx="695">168207</cx:pt>
          <cx:pt idx="696">168203</cx:pt>
          <cx:pt idx="697">168172</cx:pt>
          <cx:pt idx="698">167967</cx:pt>
          <cx:pt idx="699">167750</cx:pt>
          <cx:pt idx="700">167089</cx:pt>
          <cx:pt idx="701">167085</cx:pt>
          <cx:pt idx="702">166791</cx:pt>
          <cx:pt idx="703">166693</cx:pt>
          <cx:pt idx="704">166610</cx:pt>
          <cx:pt idx="705">166269</cx:pt>
          <cx:pt idx="706">166194</cx:pt>
          <cx:pt idx="707">166137</cx:pt>
          <cx:pt idx="708">165792</cx:pt>
          <cx:pt idx="709">165618</cx:pt>
          <cx:pt idx="710">165333</cx:pt>
          <cx:pt idx="711">164608</cx:pt>
          <cx:pt idx="712">164238</cx:pt>
          <cx:pt idx="713">164148</cx:pt>
          <cx:pt idx="714">163665</cx:pt>
          <cx:pt idx="715">163492</cx:pt>
          <cx:pt idx="716">163130</cx:pt>
          <cx:pt idx="717">162909</cx:pt>
          <cx:pt idx="718">162701</cx:pt>
          <cx:pt idx="719">162331</cx:pt>
          <cx:pt idx="720">162130</cx:pt>
          <cx:pt idx="721">162067</cx:pt>
          <cx:pt idx="722">162037</cx:pt>
          <cx:pt idx="723">161858</cx:pt>
          <cx:pt idx="724">161471</cx:pt>
          <cx:pt idx="725">161448</cx:pt>
          <cx:pt idx="726">161288</cx:pt>
          <cx:pt idx="727">161168</cx:pt>
          <cx:pt idx="728">160776</cx:pt>
          <cx:pt idx="729">160511</cx:pt>
          <cx:pt idx="730">160440</cx:pt>
          <cx:pt idx="731">160418</cx:pt>
          <cx:pt idx="732">160321</cx:pt>
          <cx:pt idx="733">160281</cx:pt>
          <cx:pt idx="734">159931</cx:pt>
          <cx:pt idx="735">159868</cx:pt>
          <cx:pt idx="736">159198</cx:pt>
          <cx:pt idx="737">158864</cx:pt>
          <cx:pt idx="738">158720</cx:pt>
          <cx:pt idx="739">158354</cx:pt>
          <cx:pt idx="740">158267</cx:pt>
          <cx:pt idx="741">157863</cx:pt>
          <cx:pt idx="742">157857</cx:pt>
          <cx:pt idx="743">157519</cx:pt>
          <cx:pt idx="744">157051</cx:pt>
          <cx:pt idx="745">157016</cx:pt>
          <cx:pt idx="746">156929</cx:pt>
          <cx:pt idx="747">156898</cx:pt>
          <cx:pt idx="748">156717</cx:pt>
          <cx:pt idx="749">156348</cx:pt>
          <cx:pt idx="750">156267</cx:pt>
          <cx:pt idx="751">156225</cx:pt>
          <cx:pt idx="752">156143</cx:pt>
          <cx:pt idx="753">155745</cx:pt>
          <cx:pt idx="754">155532</cx:pt>
          <cx:pt idx="755">155496</cx:pt>
          <cx:pt idx="756">155262</cx:pt>
          <cx:pt idx="757">155153</cx:pt>
          <cx:pt idx="758">154955</cx:pt>
          <cx:pt idx="759">154938</cx:pt>
          <cx:pt idx="760">154621</cx:pt>
          <cx:pt idx="761">154487</cx:pt>
          <cx:pt idx="762">154199</cx:pt>
          <cx:pt idx="763">153468</cx:pt>
          <cx:pt idx="764">152826</cx:pt>
          <cx:pt idx="765">152601</cx:pt>
          <cx:pt idx="766">152591</cx:pt>
          <cx:pt idx="767">152306</cx:pt>
          <cx:pt idx="768">152247</cx:pt>
          <cx:pt idx="769">152089</cx:pt>
          <cx:pt idx="770">151812</cx:pt>
          <cx:pt idx="771">151812</cx:pt>
          <cx:pt idx="772">151580</cx:pt>
          <cx:pt idx="773">151424</cx:pt>
          <cx:pt idx="774">150764</cx:pt>
          <cx:pt idx="775">150618</cx:pt>
          <cx:pt idx="776">150308</cx:pt>
          <cx:pt idx="777">150082</cx:pt>
          <cx:pt idx="778">149998</cx:pt>
          <cx:pt idx="779">149966</cx:pt>
          <cx:pt idx="780">149947</cx:pt>
          <cx:pt idx="781">149922</cx:pt>
          <cx:pt idx="782">149835</cx:pt>
          <cx:pt idx="783">149680</cx:pt>
          <cx:pt idx="784">149549</cx:pt>
          <cx:pt idx="785">149528</cx:pt>
          <cx:pt idx="786">149444</cx:pt>
          <cx:pt idx="787">149414</cx:pt>
          <cx:pt idx="788">149337</cx:pt>
          <cx:pt idx="789">149293</cx:pt>
          <cx:pt idx="790">149285</cx:pt>
          <cx:pt idx="791">149222</cx:pt>
          <cx:pt idx="792">149108</cx:pt>
          <cx:pt idx="793">149066</cx:pt>
          <cx:pt idx="794">149019</cx:pt>
          <cx:pt idx="795">148490</cx:pt>
          <cx:pt idx="796">148379</cx:pt>
          <cx:pt idx="797">148334</cx:pt>
          <cx:pt idx="798">148327</cx:pt>
          <cx:pt idx="799">148280</cx:pt>
          <cx:pt idx="800">148238</cx:pt>
          <cx:pt idx="801">148221</cx:pt>
          <cx:pt idx="802">148172</cx:pt>
          <cx:pt idx="803">147641</cx:pt>
          <cx:pt idx="804">147597</cx:pt>
          <cx:pt idx="805">147566</cx:pt>
          <cx:pt idx="806">147504</cx:pt>
          <cx:pt idx="807">147497</cx:pt>
          <cx:pt idx="808">147128</cx:pt>
          <cx:pt idx="809">146899</cx:pt>
          <cx:pt idx="810">146766</cx:pt>
          <cx:pt idx="811">146708</cx:pt>
          <cx:pt idx="812">146364</cx:pt>
          <cx:pt idx="813">146352</cx:pt>
          <cx:pt idx="814">146134</cx:pt>
          <cx:pt idx="815">146019</cx:pt>
          <cx:pt idx="816">145974</cx:pt>
          <cx:pt idx="817">145852</cx:pt>
          <cx:pt idx="818">145580</cx:pt>
          <cx:pt idx="819">145422</cx:pt>
          <cx:pt idx="820">145395</cx:pt>
          <cx:pt idx="821">145350</cx:pt>
          <cx:pt idx="822">145321</cx:pt>
          <cx:pt idx="823">145270</cx:pt>
          <cx:pt idx="824">145257</cx:pt>
          <cx:pt idx="825">144337</cx:pt>
          <cx:pt idx="826">144053</cx:pt>
          <cx:pt idx="827">144021</cx:pt>
          <cx:pt idx="828">143835</cx:pt>
          <cx:pt idx="829">143696</cx:pt>
          <cx:pt idx="830">143628</cx:pt>
          <cx:pt idx="831">143525</cx:pt>
          <cx:pt idx="832">143368</cx:pt>
          <cx:pt idx="833">143251</cx:pt>
          <cx:pt idx="834">143137</cx:pt>
          <cx:pt idx="835">143121</cx:pt>
          <cx:pt idx="836">143086</cx:pt>
          <cx:pt idx="837">142619</cx:pt>
          <cx:pt idx="838">142569</cx:pt>
          <cx:pt idx="839">142496</cx:pt>
          <cx:pt idx="840">142448</cx:pt>
          <cx:pt idx="841">142440</cx:pt>
          <cx:pt idx="842">142416</cx:pt>
          <cx:pt idx="843">142403</cx:pt>
          <cx:pt idx="844">142293</cx:pt>
          <cx:pt idx="845">142115</cx:pt>
          <cx:pt idx="846">142067</cx:pt>
          <cx:pt idx="847">141533</cx:pt>
          <cx:pt idx="848">141425</cx:pt>
          <cx:pt idx="849">141414</cx:pt>
          <cx:pt idx="850">141179</cx:pt>
          <cx:pt idx="851">140780</cx:pt>
          <cx:pt idx="852">140740</cx:pt>
          <cx:pt idx="853">140499</cx:pt>
          <cx:pt idx="854">139749</cx:pt>
          <cx:pt idx="855">139593</cx:pt>
          <cx:pt idx="856">139535</cx:pt>
          <cx:pt idx="857">139432</cx:pt>
          <cx:pt idx="858">139426</cx:pt>
          <cx:pt idx="859">139423</cx:pt>
          <cx:pt idx="860">139329</cx:pt>
          <cx:pt idx="861">139288</cx:pt>
          <cx:pt idx="862">139184</cx:pt>
          <cx:pt idx="863">139114</cx:pt>
          <cx:pt idx="864">138941</cx:pt>
          <cx:pt idx="865">138863</cx:pt>
          <cx:pt idx="866">138814</cx:pt>
          <cx:pt idx="867">138707</cx:pt>
          <cx:pt idx="868">138661</cx:pt>
          <cx:pt idx="869">138582</cx:pt>
          <cx:pt idx="870">138435</cx:pt>
          <cx:pt idx="871">138246</cx:pt>
          <cx:pt idx="872">138190</cx:pt>
          <cx:pt idx="873">137891</cx:pt>
          <cx:pt idx="874">137854</cx:pt>
          <cx:pt idx="875">137722</cx:pt>
          <cx:pt idx="876">137377</cx:pt>
          <cx:pt idx="877">137003</cx:pt>
          <cx:pt idx="878">136973</cx:pt>
          <cx:pt idx="879">136954</cx:pt>
          <cx:pt idx="880">136680</cx:pt>
          <cx:pt idx="881">136673</cx:pt>
          <cx:pt idx="882">136667</cx:pt>
          <cx:pt idx="883">136580</cx:pt>
          <cx:pt idx="884">136367</cx:pt>
          <cx:pt idx="885">136104</cx:pt>
          <cx:pt idx="886">136093</cx:pt>
          <cx:pt idx="887">136048</cx:pt>
          <cx:pt idx="888">136019</cx:pt>
          <cx:pt idx="889">135601</cx:pt>
          <cx:pt idx="890">135404</cx:pt>
          <cx:pt idx="891">135286</cx:pt>
          <cx:pt idx="892">135246</cx:pt>
          <cx:pt idx="893">134869</cx:pt>
          <cx:pt idx="894">134625</cx:pt>
          <cx:pt idx="895">134458</cx:pt>
          <cx:pt idx="896">134070</cx:pt>
          <cx:pt idx="897">133966</cx:pt>
          <cx:pt idx="898">133526</cx:pt>
          <cx:pt idx="899">133436</cx:pt>
          <cx:pt idx="900">133367</cx:pt>
          <cx:pt idx="901">133348</cx:pt>
          <cx:pt idx="902">133177</cx:pt>
          <cx:pt idx="903">133076</cx:pt>
          <cx:pt idx="904">132963</cx:pt>
          <cx:pt idx="905">132954</cx:pt>
          <cx:pt idx="906">132501</cx:pt>
          <cx:pt idx="907">132423</cx:pt>
          <cx:pt idx="908">132415</cx:pt>
          <cx:pt idx="909">132386</cx:pt>
          <cx:pt idx="910">132149</cx:pt>
          <cx:pt idx="911">132048</cx:pt>
          <cx:pt idx="912">131969</cx:pt>
          <cx:pt idx="913">131831</cx:pt>
          <cx:pt idx="914">131801</cx:pt>
          <cx:pt idx="915">131447</cx:pt>
          <cx:pt idx="916">131227</cx:pt>
          <cx:pt idx="917">131217</cx:pt>
          <cx:pt idx="918">130776</cx:pt>
          <cx:pt idx="919">130661</cx:pt>
          <cx:pt idx="920">130272</cx:pt>
          <cx:pt idx="921">130094</cx:pt>
          <cx:pt idx="922">130070</cx:pt>
          <cx:pt idx="923">129995</cx:pt>
          <cx:pt idx="924">129719</cx:pt>
          <cx:pt idx="925">129601</cx:pt>
          <cx:pt idx="926">128850</cx:pt>
          <cx:pt idx="927">128729</cx:pt>
          <cx:pt idx="928">128694</cx:pt>
          <cx:pt idx="929">128682</cx:pt>
          <cx:pt idx="930">128629</cx:pt>
          <cx:pt idx="931">128593</cx:pt>
          <cx:pt idx="932">128455</cx:pt>
          <cx:pt idx="933">128306</cx:pt>
          <cx:pt idx="934">128285</cx:pt>
          <cx:pt idx="935">128010</cx:pt>
          <cx:pt idx="936">127571</cx:pt>
          <cx:pt idx="937">127528</cx:pt>
          <cx:pt idx="938">127503</cx:pt>
          <cx:pt idx="939">127497</cx:pt>
          <cx:pt idx="940">127345</cx:pt>
          <cx:pt idx="941">127258</cx:pt>
          <cx:pt idx="942">126916</cx:pt>
          <cx:pt idx="943">126907</cx:pt>
          <cx:pt idx="944">126893</cx:pt>
          <cx:pt idx="945">126746</cx:pt>
          <cx:pt idx="946">126464</cx:pt>
          <cx:pt idx="947">126357</cx:pt>
          <cx:pt idx="948">126307</cx:pt>
          <cx:pt idx="949">125421</cx:pt>
          <cx:pt idx="950">125305</cx:pt>
          <cx:pt idx="951">125219</cx:pt>
          <cx:pt idx="952">125198</cx:pt>
          <cx:pt idx="953">125114</cx:pt>
          <cx:pt idx="954">125109</cx:pt>
          <cx:pt idx="955">125036</cx:pt>
          <cx:pt idx="956">125016</cx:pt>
          <cx:pt idx="957">124941</cx:pt>
          <cx:pt idx="958">124765</cx:pt>
          <cx:pt idx="959">124641</cx:pt>
          <cx:pt idx="960">124501</cx:pt>
          <cx:pt idx="961">124242</cx:pt>
          <cx:pt idx="962">124222</cx:pt>
          <cx:pt idx="963">124185</cx:pt>
          <cx:pt idx="964">123940</cx:pt>
          <cx:pt idx="965">123558</cx:pt>
          <cx:pt idx="966">123553</cx:pt>
          <cx:pt idx="967">123390</cx:pt>
          <cx:pt idx="968">123090</cx:pt>
          <cx:pt idx="969">122347</cx:pt>
          <cx:pt idx="970">122187</cx:pt>
          <cx:pt idx="971">121937</cx:pt>
          <cx:pt idx="972">121676</cx:pt>
          <cx:pt idx="973">121432</cx:pt>
          <cx:pt idx="974">121259</cx:pt>
          <cx:pt idx="975">121084</cx:pt>
          <cx:pt idx="976">121058</cx:pt>
          <cx:pt idx="977">120798</cx:pt>
          <cx:pt idx="978">120795</cx:pt>
          <cx:pt idx="979">120786</cx:pt>
          <cx:pt idx="980">120416</cx:pt>
          <cx:pt idx="981">120202</cx:pt>
          <cx:pt idx="982">120189</cx:pt>
          <cx:pt idx="983">120036</cx:pt>
          <cx:pt idx="984">119974</cx:pt>
          <cx:pt idx="985">119928</cx:pt>
          <cx:pt idx="986">119807</cx:pt>
          <cx:pt idx="987">119675</cx:pt>
          <cx:pt idx="988">119622</cx:pt>
          <cx:pt idx="989">119590</cx:pt>
          <cx:pt idx="990">119450</cx:pt>
          <cx:pt idx="991">119286</cx:pt>
          <cx:pt idx="992">119213</cx:pt>
          <cx:pt idx="993">119150</cx:pt>
          <cx:pt idx="994">118992</cx:pt>
          <cx:pt idx="995">118951</cx:pt>
          <cx:pt idx="996">118684</cx:pt>
          <cx:pt idx="997">118483</cx:pt>
          <cx:pt idx="998">117999</cx:pt>
          <cx:pt idx="999">117927</cx:pt>
          <cx:pt idx="1000">117739</cx:pt>
          <cx:pt idx="1001">117719</cx:pt>
          <cx:pt idx="1002">117606</cx:pt>
          <cx:pt idx="1003">117212</cx:pt>
          <cx:pt idx="1004">117096</cx:pt>
          <cx:pt idx="1005">116994</cx:pt>
          <cx:pt idx="1006">116910</cx:pt>
          <cx:pt idx="1007">116762</cx:pt>
          <cx:pt idx="1008">116681</cx:pt>
          <cx:pt idx="1009">116642</cx:pt>
          <cx:pt idx="1010">116625</cx:pt>
          <cx:pt idx="1011">116159</cx:pt>
          <cx:pt idx="1012">115813</cx:pt>
          <cx:pt idx="1013">115687</cx:pt>
          <cx:pt idx="1014">115650</cx:pt>
          <cx:pt idx="1015">115649</cx:pt>
          <cx:pt idx="1016">115216</cx:pt>
          <cx:pt idx="1017">115099</cx:pt>
          <cx:pt idx="1018">115050</cx:pt>
          <cx:pt idx="1019">114925</cx:pt>
          <cx:pt idx="1020">114797</cx:pt>
          <cx:pt idx="1021">114762</cx:pt>
          <cx:pt idx="1022">114692</cx:pt>
          <cx:pt idx="1023">114610</cx:pt>
          <cx:pt idx="1024">114553</cx:pt>
          <cx:pt idx="1025">114407</cx:pt>
          <cx:pt idx="1026">114321</cx:pt>
          <cx:pt idx="1027">114294</cx:pt>
          <cx:pt idx="1028">114287</cx:pt>
          <cx:pt idx="1029">114241</cx:pt>
          <cx:pt idx="1030">114070</cx:pt>
          <cx:pt idx="1031">113963</cx:pt>
          <cx:pt idx="1032">113918</cx:pt>
          <cx:pt idx="1033">113483</cx:pt>
          <cx:pt idx="1034">113472</cx:pt>
          <cx:pt idx="1035">113451</cx:pt>
          <cx:pt idx="1036">113152</cx:pt>
          <cx:pt idx="1037">113068</cx:pt>
          <cx:pt idx="1038">113068</cx:pt>
          <cx:pt idx="1039">113065</cx:pt>
          <cx:pt idx="1040">112899</cx:pt>
          <cx:pt idx="1041">112769</cx:pt>
          <cx:pt idx="1042">112671</cx:pt>
          <cx:pt idx="1043">112669</cx:pt>
          <cx:pt idx="1044">112516</cx:pt>
          <cx:pt idx="1045">112175</cx:pt>
          <cx:pt idx="1046">112167</cx:pt>
          <cx:pt idx="1047">112138</cx:pt>
          <cx:pt idx="1048">111841</cx:pt>
          <cx:pt idx="1049">111658</cx:pt>
          <cx:pt idx="1050">111625</cx:pt>
          <cx:pt idx="1051">111609</cx:pt>
          <cx:pt idx="1052">111526</cx:pt>
          <cx:pt idx="1053">111368</cx:pt>
          <cx:pt idx="1054">111351</cx:pt>
          <cx:pt idx="1055">111117</cx:pt>
          <cx:pt idx="1056">111102</cx:pt>
          <cx:pt idx="1057">111087</cx:pt>
          <cx:pt idx="1058">110788</cx:pt>
          <cx:pt idx="1059">110616</cx:pt>
          <cx:pt idx="1060">110614</cx:pt>
          <cx:pt idx="1061">110486</cx:pt>
          <cx:pt idx="1062">110432</cx:pt>
          <cx:pt idx="1063">110394</cx:pt>
          <cx:pt idx="1064">110390</cx:pt>
          <cx:pt idx="1065">110364</cx:pt>
          <cx:pt idx="1066">110073</cx:pt>
          <cx:pt idx="1067">109894</cx:pt>
          <cx:pt idx="1068">109873</cx:pt>
          <cx:pt idx="1069">109855</cx:pt>
          <cx:pt idx="1070">109620</cx:pt>
          <cx:pt idx="1071">109445</cx:pt>
          <cx:pt idx="1072">109214</cx:pt>
          <cx:pt idx="1073">109191</cx:pt>
          <cx:pt idx="1074">109188</cx:pt>
          <cx:pt idx="1075">108843</cx:pt>
          <cx:pt idx="1076">108683</cx:pt>
          <cx:pt idx="1077">108248</cx:pt>
          <cx:pt idx="1078">108242</cx:pt>
          <cx:pt idx="1079">108076</cx:pt>
          <cx:pt idx="1080">107923</cx:pt>
          <cx:pt idx="1081">107859</cx:pt>
          <cx:pt idx="1082">107817</cx:pt>
          <cx:pt idx="1083">107815</cx:pt>
          <cx:pt idx="1084">107801</cx:pt>
          <cx:pt idx="1085">107772</cx:pt>
          <cx:pt idx="1086">107557</cx:pt>
          <cx:pt idx="1087">107408</cx:pt>
          <cx:pt idx="1088">107227</cx:pt>
          <cx:pt idx="1089">107028</cx:pt>
          <cx:pt idx="1090">106909</cx:pt>
          <cx:pt idx="1091">106820</cx:pt>
          <cx:pt idx="1092">106790</cx:pt>
          <cx:pt idx="1093">106755</cx:pt>
          <cx:pt idx="1094">106528</cx:pt>
          <cx:pt idx="1095">106446</cx:pt>
          <cx:pt idx="1096">106416</cx:pt>
          <cx:pt idx="1097">106221</cx:pt>
          <cx:pt idx="1098">106160</cx:pt>
          <cx:pt idx="1099">106111</cx:pt>
          <cx:pt idx="1100">106098</cx:pt>
          <cx:pt idx="1101">106072</cx:pt>
          <cx:pt idx="1102">105902</cx:pt>
          <cx:pt idx="1103">105797</cx:pt>
          <cx:pt idx="1104">105591</cx:pt>
          <cx:pt idx="1105">105585</cx:pt>
          <cx:pt idx="1106">105568</cx:pt>
          <cx:pt idx="1107">105556</cx:pt>
          <cx:pt idx="1108">105478</cx:pt>
          <cx:pt idx="1109">105448</cx:pt>
          <cx:pt idx="1110">105446</cx:pt>
          <cx:pt idx="1111">105144</cx:pt>
          <cx:pt idx="1112">104991</cx:pt>
          <cx:pt idx="1113">104831</cx:pt>
          <cx:pt idx="1114">104564</cx:pt>
          <cx:pt idx="1115">104481</cx:pt>
          <cx:pt idx="1116">104301</cx:pt>
          <cx:pt idx="1117">104119</cx:pt>
          <cx:pt idx="1118">104089</cx:pt>
          <cx:pt idx="1119">104072</cx:pt>
          <cx:pt idx="1120">104066</cx:pt>
          <cx:pt idx="1121">104005</cx:pt>
          <cx:pt idx="1122">103787</cx:pt>
          <cx:pt idx="1123">103749</cx:pt>
          <cx:pt idx="1124">103737</cx:pt>
          <cx:pt idx="1125">103589</cx:pt>
          <cx:pt idx="1126">103241</cx:pt>
          <cx:pt idx="1127">103230</cx:pt>
          <cx:pt idx="1128">103022</cx:pt>
          <cx:pt idx="1129">102933</cx:pt>
          <cx:pt idx="1130">102861</cx:pt>
          <cx:pt idx="1131">102747</cx:pt>
          <cx:pt idx="1132">102728</cx:pt>
          <cx:pt idx="1133">102338</cx:pt>
          <cx:pt idx="1134">102248</cx:pt>
          <cx:pt idx="1135">102167</cx:pt>
          <cx:pt idx="1136">102129</cx:pt>
          <cx:pt idx="1137">102125</cx:pt>
          <cx:pt idx="1138">102123</cx:pt>
          <cx:pt idx="1139">102071</cx:pt>
          <cx:pt idx="1140">101977</cx:pt>
          <cx:pt idx="1141">101899</cx:pt>
          <cx:pt idx="1142">101889</cx:pt>
          <cx:pt idx="1143">101888</cx:pt>
          <cx:pt idx="1144">101840</cx:pt>
          <cx:pt idx="1145">101834</cx:pt>
          <cx:pt idx="1146">101730</cx:pt>
          <cx:pt idx="1147">101411</cx:pt>
          <cx:pt idx="1148">101386</cx:pt>
          <cx:pt idx="1149">101287</cx:pt>
          <cx:pt idx="1150">101221</cx:pt>
          <cx:pt idx="1151">101178</cx:pt>
          <cx:pt idx="1152">101178</cx:pt>
          <cx:pt idx="1153">100890</cx:pt>
          <cx:pt idx="1154">100837</cx:pt>
          <cx:pt idx="1155">100821</cx:pt>
          <cx:pt idx="1156">100743</cx:pt>
          <cx:pt idx="1157">100571</cx:pt>
          <cx:pt idx="1158">100001</cx:pt>
          <cx:pt idx="1159">99558</cx:pt>
          <cx:pt idx="1160">99430</cx:pt>
          <cx:pt idx="1161">99353</cx:pt>
          <cx:pt idx="1162">99236</cx:pt>
          <cx:pt idx="1163">99177</cx:pt>
          <cx:pt idx="1164">99043</cx:pt>
          <cx:pt idx="1165">99035</cx:pt>
          <cx:pt idx="1166">99033</cx:pt>
          <cx:pt idx="1167">98989</cx:pt>
          <cx:pt idx="1168">98899</cx:pt>
          <cx:pt idx="1169">98794</cx:pt>
          <cx:pt idx="1170">98741</cx:pt>
          <cx:pt idx="1171">98693</cx:pt>
          <cx:pt idx="1172">98629</cx:pt>
          <cx:pt idx="1173">98535</cx:pt>
          <cx:pt idx="1174">98472</cx:pt>
          <cx:pt idx="1175">98403</cx:pt>
          <cx:pt idx="1176">98354</cx:pt>
          <cx:pt idx="1177">98348</cx:pt>
          <cx:pt idx="1178">98199</cx:pt>
          <cx:pt idx="1179">98160</cx:pt>
          <cx:pt idx="1180">97938</cx:pt>
          <cx:pt idx="1181">97838</cx:pt>
          <cx:pt idx="1182">97775</cx:pt>
          <cx:pt idx="1183">97697</cx:pt>
          <cx:pt idx="1184">97664</cx:pt>
          <cx:pt idx="1185">97089</cx:pt>
          <cx:pt idx="1186">97087</cx:pt>
          <cx:pt idx="1187">97047</cx:pt>
          <cx:pt idx="1188">97045</cx:pt>
          <cx:pt idx="1189">96693</cx:pt>
          <cx:pt idx="1190">96690</cx:pt>
          <cx:pt idx="1191">96654</cx:pt>
          <cx:pt idx="1192">96607</cx:pt>
          <cx:pt idx="1193">96569</cx:pt>
          <cx:pt idx="1194">96565</cx:pt>
          <cx:pt idx="1195">96411</cx:pt>
          <cx:pt idx="1196">96410</cx:pt>
          <cx:pt idx="1197">96385</cx:pt>
          <cx:pt idx="1198">96233</cx:pt>
          <cx:pt idx="1199">96129</cx:pt>
          <cx:pt idx="1200">96096</cx:pt>
          <cx:pt idx="1201">95860</cx:pt>
          <cx:pt idx="1202">95529</cx:pt>
          <cx:pt idx="1203">95437</cx:pt>
          <cx:pt idx="1204">95367</cx:pt>
          <cx:pt idx="1205">95362</cx:pt>
          <cx:pt idx="1206">95294</cx:pt>
          <cx:pt idx="1207">95274</cx:pt>
          <cx:pt idx="1208">95241</cx:pt>
          <cx:pt idx="1209">94892</cx:pt>
          <cx:pt idx="1210">94463</cx:pt>
          <cx:pt idx="1211">94456</cx:pt>
          <cx:pt idx="1212">94435</cx:pt>
          <cx:pt idx="1213">94407</cx:pt>
          <cx:pt idx="1214">94292</cx:pt>
          <cx:pt idx="1215">94241</cx:pt>
          <cx:pt idx="1216">94172</cx:pt>
          <cx:pt idx="1217">94139</cx:pt>
          <cx:pt idx="1218">94108</cx:pt>
          <cx:pt idx="1219">94049</cx:pt>
          <cx:pt idx="1220">93894</cx:pt>
          <cx:pt idx="1221">93790</cx:pt>
          <cx:pt idx="1222">93767</cx:pt>
          <cx:pt idx="1223">93748</cx:pt>
          <cx:pt idx="1224">93548</cx:pt>
          <cx:pt idx="1225">93494</cx:pt>
          <cx:pt idx="1226">93367</cx:pt>
          <cx:pt idx="1227">93272</cx:pt>
          <cx:pt idx="1228">92850</cx:pt>
          <cx:pt idx="1229">92789</cx:pt>
          <cx:pt idx="1230">92781</cx:pt>
          <cx:pt idx="1231">92712</cx:pt>
          <cx:pt idx="1232">92702</cx:pt>
          <cx:pt idx="1233">92640</cx:pt>
          <cx:pt idx="1234">92599</cx:pt>
          <cx:pt idx="1235">92464</cx:pt>
          <cx:pt idx="1236">92461</cx:pt>
          <cx:pt idx="1237">92364</cx:pt>
          <cx:pt idx="1238">92295</cx:pt>
          <cx:pt idx="1239">92237</cx:pt>
          <cx:pt idx="1240">92106</cx:pt>
          <cx:pt idx="1241">92074</cx:pt>
          <cx:pt idx="1242">91863</cx:pt>
          <cx:pt idx="1243">91860</cx:pt>
          <cx:pt idx="1244">91640</cx:pt>
          <cx:pt idx="1245">91414</cx:pt>
          <cx:pt idx="1246">91377</cx:pt>
          <cx:pt idx="1247">91176</cx:pt>
          <cx:pt idx="1248">91151</cx:pt>
          <cx:pt idx="1249">91093</cx:pt>
          <cx:pt idx="1250">91092</cx:pt>
          <cx:pt idx="1251">91082</cx:pt>
          <cx:pt idx="1252">91017</cx:pt>
          <cx:pt idx="1253">90938</cx:pt>
          <cx:pt idx="1254">90827</cx:pt>
          <cx:pt idx="1255">90677</cx:pt>
          <cx:pt idx="1256">90539</cx:pt>
          <cx:pt idx="1257">90374</cx:pt>
          <cx:pt idx="1258">90360</cx:pt>
          <cx:pt idx="1259">90177</cx:pt>
          <cx:pt idx="1260">90070</cx:pt>
          <cx:pt idx="1261">90046</cx:pt>
          <cx:pt idx="1262">89972</cx:pt>
          <cx:pt idx="1263">89816</cx:pt>
          <cx:pt idx="1264">89806</cx:pt>
          <cx:pt idx="1265">89770</cx:pt>
          <cx:pt idx="1266">89687</cx:pt>
          <cx:pt idx="1267">89568</cx:pt>
          <cx:pt idx="1268">89557</cx:pt>
          <cx:pt idx="1269">89547</cx:pt>
          <cx:pt idx="1270">89509</cx:pt>
          <cx:pt idx="1271">89442</cx:pt>
          <cx:pt idx="1272">89424</cx:pt>
          <cx:pt idx="1273">89403</cx:pt>
          <cx:pt idx="1274">89383</cx:pt>
          <cx:pt idx="1275">89351</cx:pt>
          <cx:pt idx="1276">89128</cx:pt>
          <cx:pt idx="1277">89101</cx:pt>
          <cx:pt idx="1278">88844</cx:pt>
          <cx:pt idx="1279">88714</cx:pt>
          <cx:pt idx="1280">88682</cx:pt>
          <cx:pt idx="1281">88590</cx:pt>
          <cx:pt idx="1282">88542</cx:pt>
          <cx:pt idx="1283">88529</cx:pt>
          <cx:pt idx="1284">88518</cx:pt>
          <cx:pt idx="1285">88451</cx:pt>
          <cx:pt idx="1286">88270</cx:pt>
          <cx:pt idx="1287">88241</cx:pt>
          <cx:pt idx="1288">88225</cx:pt>
          <cx:pt idx="1289">88146</cx:pt>
          <cx:pt idx="1290">88132</cx:pt>
          <cx:pt idx="1291">88049</cx:pt>
          <cx:pt idx="1292">88037</cx:pt>
          <cx:pt idx="1293">88035</cx:pt>
          <cx:pt idx="1294">87950</cx:pt>
          <cx:pt idx="1295">87785</cx:pt>
          <cx:pt idx="1296">87768</cx:pt>
          <cx:pt idx="1297">87745</cx:pt>
          <cx:pt idx="1298">87739</cx:pt>
          <cx:pt idx="1299">87682</cx:pt>
          <cx:pt idx="1300">87677</cx:pt>
          <cx:pt idx="1301">87665</cx:pt>
          <cx:pt idx="1302">87538</cx:pt>
          <cx:pt idx="1303">87494</cx:pt>
          <cx:pt idx="1304">87451</cx:pt>
          <cx:pt idx="1305">87447</cx:pt>
          <cx:pt idx="1306">87351</cx:pt>
          <cx:pt idx="1307">87331</cx:pt>
          <cx:pt idx="1308">87203</cx:pt>
          <cx:pt idx="1309">87165</cx:pt>
          <cx:pt idx="1310">87090</cx:pt>
          <cx:pt idx="1311">86956</cx:pt>
          <cx:pt idx="1312">86955</cx:pt>
          <cx:pt idx="1313">86902</cx:pt>
          <cx:pt idx="1314">86890</cx:pt>
          <cx:pt idx="1315">86664</cx:pt>
          <cx:pt idx="1316">86627</cx:pt>
          <cx:pt idx="1317">86556</cx:pt>
          <cx:pt idx="1318">86504</cx:pt>
          <cx:pt idx="1319">86422</cx:pt>
          <cx:pt idx="1320">86374</cx:pt>
          <cx:pt idx="1321">86347</cx:pt>
          <cx:pt idx="1322">86251</cx:pt>
          <cx:pt idx="1323">86205</cx:pt>
          <cx:pt idx="1324">86152</cx:pt>
          <cx:pt idx="1325">86077</cx:pt>
          <cx:pt idx="1326">85903</cx:pt>
          <cx:pt idx="1327">85844</cx:pt>
          <cx:pt idx="1328">85833</cx:pt>
          <cx:pt idx="1329">85720</cx:pt>
          <cx:pt idx="1330">85688</cx:pt>
          <cx:pt idx="1331">85673</cx:pt>
          <cx:pt idx="1332">85629</cx:pt>
          <cx:pt idx="1333">85589</cx:pt>
          <cx:pt idx="1334">85531</cx:pt>
          <cx:pt idx="1335">85423</cx:pt>
          <cx:pt idx="1336">85362</cx:pt>
          <cx:pt idx="1337">85333</cx:pt>
          <cx:pt idx="1338">85323</cx:pt>
          <cx:pt idx="1339">85237</cx:pt>
          <cx:pt idx="1340">85198</cx:pt>
          <cx:pt idx="1341">85086</cx:pt>
          <cx:pt idx="1342">85028</cx:pt>
          <cx:pt idx="1343">85024</cx:pt>
          <cx:pt idx="1344">84824</cx:pt>
          <cx:pt idx="1345">84641</cx:pt>
          <cx:pt idx="1346">84620</cx:pt>
          <cx:pt idx="1347">84508</cx:pt>
          <cx:pt idx="1348">84424</cx:pt>
          <cx:pt idx="1349">84382</cx:pt>
          <cx:pt idx="1350">84357</cx:pt>
          <cx:pt idx="1351">84325</cx:pt>
          <cx:pt idx="1352">84209</cx:pt>
          <cx:pt idx="1353">84131</cx:pt>
          <cx:pt idx="1354">84118</cx:pt>
          <cx:pt idx="1355">84070</cx:pt>
          <cx:pt idx="1356">83893</cx:pt>
          <cx:pt idx="1357">83788</cx:pt>
          <cx:pt idx="1358">83786</cx:pt>
          <cx:pt idx="1359">83786</cx:pt>
          <cx:pt idx="1360">83560</cx:pt>
          <cx:pt idx="1361">83506</cx:pt>
          <cx:pt idx="1362">83374</cx:pt>
          <cx:pt idx="1363">83269</cx:pt>
          <cx:pt idx="1364">83234</cx:pt>
          <cx:pt idx="1365">83182</cx:pt>
          <cx:pt idx="1366">83171</cx:pt>
          <cx:pt idx="1367">83097</cx:pt>
          <cx:pt idx="1368">82819</cx:pt>
          <cx:pt idx="1369">82804</cx:pt>
          <cx:pt idx="1370">82743</cx:pt>
          <cx:pt idx="1371">82731</cx:pt>
          <cx:pt idx="1372">82380</cx:pt>
          <cx:pt idx="1373">82331</cx:pt>
          <cx:pt idx="1374">82327</cx:pt>
          <cx:pt idx="1375">82232</cx:pt>
          <cx:pt idx="1376">82133</cx:pt>
          <cx:pt idx="1377">82082</cx:pt>
          <cx:pt idx="1378">82073</cx:pt>
          <cx:pt idx="1379">81888</cx:pt>
          <cx:pt idx="1380">81866</cx:pt>
          <cx:pt idx="1381">81800</cx:pt>
          <cx:pt idx="1382">81783</cx:pt>
          <cx:pt idx="1383">81699</cx:pt>
          <cx:pt idx="1384">81644</cx:pt>
          <cx:pt idx="1385">81611</cx:pt>
          <cx:pt idx="1386">81599</cx:pt>
          <cx:pt idx="1387">81523</cx:pt>
          <cx:pt idx="1388">81444</cx:pt>
          <cx:pt idx="1389">81442</cx:pt>
          <cx:pt idx="1390">81298</cx:pt>
          <cx:pt idx="1391">81026</cx:pt>
          <cx:pt idx="1392">80903</cx:pt>
          <cx:pt idx="1393">80870</cx:pt>
          <cx:pt idx="1394">80861</cx:pt>
          <cx:pt idx="1395">80639</cx:pt>
          <cx:pt idx="1396">80617</cx:pt>
          <cx:pt idx="1397">80580</cx:pt>
          <cx:pt idx="1398">80574</cx:pt>
          <cx:pt idx="1399">80556</cx:pt>
          <cx:pt idx="1400">80429</cx:pt>
          <cx:pt idx="1401">80305</cx:pt>
          <cx:pt idx="1402">80196</cx:pt>
          <cx:pt idx="1403">80140</cx:pt>
          <cx:pt idx="1404">79916</cx:pt>
          <cx:pt idx="1405">79909</cx:pt>
          <cx:pt idx="1406">79892</cx:pt>
          <cx:pt idx="1407">79877</cx:pt>
          <cx:pt idx="1408">79855</cx:pt>
          <cx:pt idx="1409">79517</cx:pt>
          <cx:pt idx="1410">79461</cx:pt>
          <cx:pt idx="1411">79353</cx:pt>
          <cx:pt idx="1412">79330</cx:pt>
          <cx:pt idx="1413">79264</cx:pt>
          <cx:pt idx="1414">79186</cx:pt>
          <cx:pt idx="1415">79146</cx:pt>
          <cx:pt idx="1416">79141</cx:pt>
          <cx:pt idx="1417">79094</cx:pt>
          <cx:pt idx="1418">78974</cx:pt>
          <cx:pt idx="1419">78974</cx:pt>
          <cx:pt idx="1420">78883</cx:pt>
          <cx:pt idx="1421">78635</cx:pt>
          <cx:pt idx="1422">78392</cx:pt>
          <cx:pt idx="1423">78343</cx:pt>
          <cx:pt idx="1424">78256</cx:pt>
          <cx:pt idx="1425">78241</cx:pt>
          <cx:pt idx="1426">78008</cx:pt>
          <cx:pt idx="1427">77987</cx:pt>
          <cx:pt idx="1428">77935</cx:pt>
          <cx:pt idx="1429">77724</cx:pt>
          <cx:pt idx="1430">77684</cx:pt>
          <cx:pt idx="1431">77673</cx:pt>
          <cx:pt idx="1432">77656</cx:pt>
          <cx:pt idx="1433">77551</cx:pt>
          <cx:pt idx="1434">77493</cx:pt>
          <cx:pt idx="1435">77415</cx:pt>
          <cx:pt idx="1436">77394</cx:pt>
          <cx:pt idx="1437">77390</cx:pt>
          <cx:pt idx="1438">77366</cx:pt>
          <cx:pt idx="1439">77305</cx:pt>
          <cx:pt idx="1440">77029</cx:pt>
          <cx:pt idx="1441">76882</cx:pt>
          <cx:pt idx="1442">76850</cx:pt>
          <cx:pt idx="1443">76842</cx:pt>
          <cx:pt idx="1444">76828</cx:pt>
          <cx:pt idx="1445">76791</cx:pt>
          <cx:pt idx="1446">76770</cx:pt>
          <cx:pt idx="1447">76560</cx:pt>
          <cx:pt idx="1448">76498</cx:pt>
          <cx:pt idx="1449">76477</cx:pt>
          <cx:pt idx="1450">76467</cx:pt>
          <cx:pt idx="1451">76407</cx:pt>
          <cx:pt idx="1452">76331</cx:pt>
          <cx:pt idx="1453">76303</cx:pt>
          <cx:pt idx="1454">76267</cx:pt>
          <cx:pt idx="1455">76207</cx:pt>
          <cx:pt idx="1456">76199</cx:pt>
          <cx:pt idx="1457">76151</cx:pt>
          <cx:pt idx="1458">76099</cx:pt>
          <cx:pt idx="1459">76094</cx:pt>
          <cx:pt idx="1460">76016</cx:pt>
          <cx:pt idx="1461">76010</cx:pt>
          <cx:pt idx="1462">75973</cx:pt>
          <cx:pt idx="1463">75920</cx:pt>
          <cx:pt idx="1464">75903</cx:pt>
          <cx:pt idx="1465">75864</cx:pt>
          <cx:pt idx="1466">75675</cx:pt>
          <cx:pt idx="1467">75669</cx:pt>
          <cx:pt idx="1468">75573</cx:pt>
          <cx:pt idx="1469">75365</cx:pt>
          <cx:pt idx="1470">75347</cx:pt>
          <cx:pt idx="1471">75345</cx:pt>
          <cx:pt idx="1472">75329</cx:pt>
          <cx:pt idx="1473">75306</cx:pt>
          <cx:pt idx="1474">75280</cx:pt>
          <cx:pt idx="1475">75201</cx:pt>
          <cx:pt idx="1476">75176</cx:pt>
          <cx:pt idx="1477">75152</cx:pt>
          <cx:pt idx="1478">74957</cx:pt>
          <cx:pt idx="1479">74945</cx:pt>
          <cx:pt idx="1480">74887</cx:pt>
          <cx:pt idx="1481">74875</cx:pt>
          <cx:pt idx="1482">74743</cx:pt>
          <cx:pt idx="1483">74691</cx:pt>
          <cx:pt idx="1484">74630</cx:pt>
          <cx:pt idx="1485">74626</cx:pt>
          <cx:pt idx="1486">74622</cx:pt>
          <cx:pt idx="1487">74476</cx:pt>
          <cx:pt idx="1488">74435</cx:pt>
          <cx:pt idx="1489">74374</cx:pt>
          <cx:pt idx="1490">74351</cx:pt>
          <cx:pt idx="1491">74343</cx:pt>
          <cx:pt idx="1492">74315</cx:pt>
          <cx:pt idx="1493">74274</cx:pt>
          <cx:pt idx="1494">74249</cx:pt>
          <cx:pt idx="1495">74169</cx:pt>
          <cx:pt idx="1496">74009</cx:pt>
          <cx:pt idx="1497">73950</cx:pt>
          <cx:pt idx="1498">73886</cx:pt>
          <cx:pt idx="1499">73640</cx:pt>
          <cx:pt idx="1500">73539</cx:pt>
          <cx:pt idx="1501">73501</cx:pt>
          <cx:pt idx="1502">73368</cx:pt>
          <cx:pt idx="1503">73349</cx:pt>
          <cx:pt idx="1504">73347</cx:pt>
          <cx:pt idx="1505">73249</cx:pt>
          <cx:pt idx="1506">73193</cx:pt>
          <cx:pt idx="1507">73068</cx:pt>
          <cx:pt idx="1508">73006</cx:pt>
          <cx:pt idx="1509">72886</cx:pt>
          <cx:pt idx="1510">72868</cx:pt>
          <cx:pt idx="1511">72867</cx:pt>
          <cx:pt idx="1512">72809</cx:pt>
          <cx:pt idx="1513">72803</cx:pt>
          <cx:pt idx="1514">72715</cx:pt>
          <cx:pt idx="1515">72693</cx:pt>
          <cx:pt idx="1516">72673</cx:pt>
          <cx:pt idx="1517">72646</cx:pt>
          <cx:pt idx="1518">72639</cx:pt>
          <cx:pt idx="1519">72591</cx:pt>
          <cx:pt idx="1520">72552</cx:pt>
          <cx:pt idx="1521">72443</cx:pt>
          <cx:pt idx="1522">72326</cx:pt>
          <cx:pt idx="1523">72324</cx:pt>
          <cx:pt idx="1524">72287</cx:pt>
          <cx:pt idx="1525">72259</cx:pt>
          <cx:pt idx="1526">72085</cx:pt>
          <cx:pt idx="1527">71919</cx:pt>
          <cx:pt idx="1528">71842</cx:pt>
          <cx:pt idx="1529">71782</cx:pt>
          <cx:pt idx="1530">71754</cx:pt>
          <cx:pt idx="1531">71708</cx:pt>
          <cx:pt idx="1532">71679</cx:pt>
          <cx:pt idx="1533">71574</cx:pt>
          <cx:pt idx="1534">71527</cx:pt>
          <cx:pt idx="1535">71495</cx:pt>
          <cx:pt idx="1536">71424</cx:pt>
          <cx:pt idx="1537">71387</cx:pt>
          <cx:pt idx="1538">71276</cx:pt>
          <cx:pt idx="1539">71202</cx:pt>
          <cx:pt idx="1540">71183</cx:pt>
          <cx:pt idx="1541">71137</cx:pt>
          <cx:pt idx="1542">70885</cx:pt>
          <cx:pt idx="1543">70838</cx:pt>
          <cx:pt idx="1544">70771</cx:pt>
          <cx:pt idx="1545">70698</cx:pt>
          <cx:pt idx="1546">70681</cx:pt>
          <cx:pt idx="1547">70382</cx:pt>
          <cx:pt idx="1548">70341</cx:pt>
          <cx:pt idx="1549">70336</cx:pt>
          <cx:pt idx="1550">70292</cx:pt>
          <cx:pt idx="1551">70274</cx:pt>
          <cx:pt idx="1552">70205</cx:pt>
          <cx:pt idx="1553">70194</cx:pt>
          <cx:pt idx="1554">70141</cx:pt>
          <cx:pt idx="1555">70136</cx:pt>
          <cx:pt idx="1556">70133</cx:pt>
          <cx:pt idx="1557">70121</cx:pt>
          <cx:pt idx="1558">69989</cx:pt>
          <cx:pt idx="1559">69980</cx:pt>
          <cx:pt idx="1560">69860</cx:pt>
          <cx:pt idx="1561">69790</cx:pt>
          <cx:pt idx="1562">69759</cx:pt>
          <cx:pt idx="1563">69757</cx:pt>
          <cx:pt idx="1564">69733</cx:pt>
          <cx:pt idx="1565">69676</cx:pt>
          <cx:pt idx="1566">69663</cx:pt>
          <cx:pt idx="1567">69576</cx:pt>
          <cx:pt idx="1568">69569</cx:pt>
          <cx:pt idx="1569">69534</cx:pt>
          <cx:pt idx="1570">69484</cx:pt>
          <cx:pt idx="1571">69457</cx:pt>
          <cx:pt idx="1572">69355</cx:pt>
          <cx:pt idx="1573">69319</cx:pt>
          <cx:pt idx="1574">69197</cx:pt>
          <cx:pt idx="1575">69172</cx:pt>
          <cx:pt idx="1576">68935</cx:pt>
          <cx:pt idx="1577">68883</cx:pt>
          <cx:pt idx="1578">68722</cx:pt>
          <cx:pt idx="1579">68720</cx:pt>
          <cx:pt idx="1580">68565</cx:pt>
          <cx:pt idx="1581">68428</cx:pt>
          <cx:pt idx="1582">68417</cx:pt>
          <cx:pt idx="1583">68417</cx:pt>
          <cx:pt idx="1584">68406</cx:pt>
          <cx:pt idx="1585">68222</cx:pt>
          <cx:pt idx="1586">68211</cx:pt>
          <cx:pt idx="1587">68159</cx:pt>
          <cx:pt idx="1588">68119</cx:pt>
          <cx:pt idx="1589">67992</cx:pt>
          <cx:pt idx="1590">67978</cx:pt>
          <cx:pt idx="1591">67949</cx:pt>
          <cx:pt idx="1592">67893</cx:pt>
          <cx:pt idx="1593">67856</cx:pt>
          <cx:pt idx="1594">67824</cx:pt>
          <cx:pt idx="1595">67822</cx:pt>
          <cx:pt idx="1596">67797</cx:pt>
          <cx:pt idx="1597">67797</cx:pt>
          <cx:pt idx="1598">67796</cx:pt>
          <cx:pt idx="1599">67760</cx:pt>
          <cx:pt idx="1600">67707</cx:pt>
          <cx:pt idx="1601">67653</cx:pt>
          <cx:pt idx="1602">67604</cx:pt>
          <cx:pt idx="1603">67395</cx:pt>
          <cx:pt idx="1604">67296</cx:pt>
          <cx:pt idx="1605">67223</cx:pt>
          <cx:pt idx="1606">67191</cx:pt>
          <cx:pt idx="1607">67115</cx:pt>
          <cx:pt idx="1608">67005</cx:pt>
          <cx:pt idx="1609">66966</cx:pt>
          <cx:pt idx="1610">66959</cx:pt>
          <cx:pt idx="1611">66941</cx:pt>
          <cx:pt idx="1612">66840</cx:pt>
          <cx:pt idx="1613">66610</cx:pt>
          <cx:pt idx="1614">66593</cx:pt>
          <cx:pt idx="1615">66579</cx:pt>
          <cx:pt idx="1616">66511</cx:pt>
          <cx:pt idx="1617">66483</cx:pt>
          <cx:pt idx="1618">66382</cx:pt>
          <cx:pt idx="1619">66308</cx:pt>
          <cx:pt idx="1620">66123</cx:pt>
          <cx:pt idx="1621">65979</cx:pt>
          <cx:pt idx="1622">65951</cx:pt>
          <cx:pt idx="1623">65785</cx:pt>
          <cx:pt idx="1624">65709</cx:pt>
          <cx:pt idx="1625">65668</cx:pt>
          <cx:pt idx="1626">65628</cx:pt>
          <cx:pt idx="1627">65551</cx:pt>
          <cx:pt idx="1628">65512</cx:pt>
          <cx:pt idx="1629">65499</cx:pt>
          <cx:pt idx="1630">65474</cx:pt>
          <cx:pt idx="1631">65464</cx:pt>
          <cx:pt idx="1632">65299</cx:pt>
          <cx:pt idx="1633">65297</cx:pt>
          <cx:pt idx="1634">65270</cx:pt>
          <cx:pt idx="1635">65201</cx:pt>
          <cx:pt idx="1636">65044</cx:pt>
          <cx:pt idx="1637">65037</cx:pt>
          <cx:pt idx="1638">64989</cx:pt>
          <cx:pt idx="1639">64944</cx:pt>
          <cx:pt idx="1640">64794</cx:pt>
          <cx:pt idx="1641">64748</cx:pt>
          <cx:pt idx="1642">64747</cx:pt>
          <cx:pt idx="1643">64742</cx:pt>
          <cx:pt idx="1644">64682</cx:pt>
          <cx:pt idx="1645">64646</cx:pt>
          <cx:pt idx="1646">64625</cx:pt>
          <cx:pt idx="1647">64595</cx:pt>
          <cx:pt idx="1648">64556</cx:pt>
          <cx:pt idx="1649">64387</cx:pt>
          <cx:pt idx="1650">64322</cx:pt>
          <cx:pt idx="1651">64190</cx:pt>
          <cx:pt idx="1652">64121</cx:pt>
          <cx:pt idx="1653">63969</cx:pt>
          <cx:pt idx="1654">63951</cx:pt>
          <cx:pt idx="1655">63931</cx:pt>
          <cx:pt idx="1656">63923</cx:pt>
          <cx:pt idx="1657">63912</cx:pt>
          <cx:pt idx="1658">63855</cx:pt>
          <cx:pt idx="1659">63839</cx:pt>
          <cx:pt idx="1660">63839</cx:pt>
          <cx:pt idx="1661">63733</cx:pt>
          <cx:pt idx="1662">63677</cx:pt>
          <cx:pt idx="1663">63625</cx:pt>
          <cx:pt idx="1664">63599</cx:pt>
          <cx:pt idx="1665">63548</cx:pt>
          <cx:pt idx="1666">63493</cx:pt>
          <cx:pt idx="1667">63459</cx:pt>
          <cx:pt idx="1668">63390</cx:pt>
          <cx:pt idx="1669">63363</cx:pt>
          <cx:pt idx="1670">63330</cx:pt>
          <cx:pt idx="1671">63274</cx:pt>
          <cx:pt idx="1672">63216</cx:pt>
          <cx:pt idx="1673">63108</cx:pt>
          <cx:pt idx="1674">63084</cx:pt>
          <cx:pt idx="1675">63067</cx:pt>
          <cx:pt idx="1676">62986</cx:pt>
          <cx:pt idx="1677">62981</cx:pt>
          <cx:pt idx="1678">62861</cx:pt>
          <cx:pt idx="1679">62770</cx:pt>
          <cx:pt idx="1680">62607</cx:pt>
          <cx:pt idx="1681">62584</cx:pt>
          <cx:pt idx="1682">62468</cx:pt>
          <cx:pt idx="1683">62424</cx:pt>
          <cx:pt idx="1684">62421</cx:pt>
          <cx:pt idx="1685">62364</cx:pt>
          <cx:pt idx="1686">62272</cx:pt>
          <cx:pt idx="1687">62271</cx:pt>
          <cx:pt idx="1688">62038</cx:pt>
          <cx:pt idx="1689">62037</cx:pt>
          <cx:pt idx="1690">62009</cx:pt>
          <cx:pt idx="1691">61995</cx:pt>
          <cx:pt idx="1692">61966</cx:pt>
          <cx:pt idx="1693">61935</cx:pt>
          <cx:pt idx="1694">61912</cx:pt>
          <cx:pt idx="1695">61787</cx:pt>
          <cx:pt idx="1696">61777</cx:pt>
          <cx:pt idx="1697">61753</cx:pt>
          <cx:pt idx="1698">61680</cx:pt>
          <cx:pt idx="1699">61651</cx:pt>
          <cx:pt idx="1700">61621</cx:pt>
          <cx:pt idx="1701">61490</cx:pt>
          <cx:pt idx="1702">61417</cx:pt>
          <cx:pt idx="1703">61396</cx:pt>
          <cx:pt idx="1704">61360</cx:pt>
          <cx:pt idx="1705">61321</cx:pt>
          <cx:pt idx="1706">61317</cx:pt>
          <cx:pt idx="1707">61269</cx:pt>
          <cx:pt idx="1708">61151</cx:pt>
          <cx:pt idx="1709">61114</cx:pt>
          <cx:pt idx="1710">61018</cx:pt>
          <cx:pt idx="1711">60988</cx:pt>
          <cx:pt idx="1712">60926</cx:pt>
          <cx:pt idx="1713">60910</cx:pt>
          <cx:pt idx="1714">60884</cx:pt>
          <cx:pt idx="1715">60709</cx:pt>
          <cx:pt idx="1716">60596</cx:pt>
          <cx:pt idx="1717">60573</cx:pt>
          <cx:pt idx="1718">60572</cx:pt>
          <cx:pt idx="1719">60555</cx:pt>
          <cx:pt idx="1720">60516</cx:pt>
          <cx:pt idx="1721">60508</cx:pt>
          <cx:pt idx="1722">60504</cx:pt>
          <cx:pt idx="1723">60494</cx:pt>
          <cx:pt idx="1724">60476</cx:pt>
          <cx:pt idx="1725">60467</cx:pt>
          <cx:pt idx="1726">60460</cx:pt>
          <cx:pt idx="1727">60407</cx:pt>
          <cx:pt idx="1728">60370</cx:pt>
          <cx:pt idx="1729">60326</cx:pt>
          <cx:pt idx="1730">60295</cx:pt>
          <cx:pt idx="1731">60293</cx:pt>
          <cx:pt idx="1732">60232</cx:pt>
          <cx:pt idx="1733">60230</cx:pt>
          <cx:pt idx="1734">60165</cx:pt>
          <cx:pt idx="1735">60156</cx:pt>
          <cx:pt idx="1736">60062</cx:pt>
          <cx:pt idx="1737">59982</cx:pt>
          <cx:pt idx="1738">59941</cx:pt>
          <cx:pt idx="1739">59805</cx:pt>
          <cx:pt idx="1740">59637</cx:pt>
          <cx:pt idx="1741">59581</cx:pt>
          <cx:pt idx="1742">59569</cx:pt>
          <cx:pt idx="1743">59524</cx:pt>
          <cx:pt idx="1744">59507</cx:pt>
          <cx:pt idx="1745">59474</cx:pt>
          <cx:pt idx="1746">59462</cx:pt>
          <cx:pt idx="1747">59435</cx:pt>
          <cx:pt idx="1748">59380</cx:pt>
          <cx:pt idx="1749">59352</cx:pt>
          <cx:pt idx="1750">59297</cx:pt>
          <cx:pt idx="1751">59248</cx:pt>
          <cx:pt idx="1752">59232</cx:pt>
          <cx:pt idx="1753">59068</cx:pt>
          <cx:pt idx="1754">58967</cx:pt>
          <cx:pt idx="1755">58961</cx:pt>
          <cx:pt idx="1756">58957</cx:pt>
          <cx:pt idx="1757">58906</cx:pt>
          <cx:pt idx="1758">58871</cx:pt>
          <cx:pt idx="1759">58752</cx:pt>
          <cx:pt idx="1760">58743</cx:pt>
          <cx:pt idx="1761">58658</cx:pt>
          <cx:pt idx="1762">58498</cx:pt>
          <cx:pt idx="1763">58450</cx:pt>
          <cx:pt idx="1764">58416</cx:pt>
          <cx:pt idx="1765">58412</cx:pt>
          <cx:pt idx="1766">58402</cx:pt>
          <cx:pt idx="1767">58366</cx:pt>
          <cx:pt idx="1768">58349</cx:pt>
          <cx:pt idx="1769">58300</cx:pt>
          <cx:pt idx="1770">58297</cx:pt>
          <cx:pt idx="1771">58260</cx:pt>
          <cx:pt idx="1772">58227</cx:pt>
          <cx:pt idx="1773">58222</cx:pt>
          <cx:pt idx="1774">58184</cx:pt>
          <cx:pt idx="1775">58137</cx:pt>
          <cx:pt idx="1776">58023</cx:pt>
          <cx:pt idx="1777">58015</cx:pt>
          <cx:pt idx="1778">57996</cx:pt>
          <cx:pt idx="1779">57958</cx:pt>
          <cx:pt idx="1780">57873</cx:pt>
          <cx:pt idx="1781">57831</cx:pt>
          <cx:pt idx="1782">57674</cx:pt>
          <cx:pt idx="1783">57661</cx:pt>
          <cx:pt idx="1784">57578</cx:pt>
          <cx:pt idx="1785">57479</cx:pt>
          <cx:pt idx="1786">57446</cx:pt>
          <cx:pt idx="1787">57363</cx:pt>
          <cx:pt idx="1788">57349</cx:pt>
          <cx:pt idx="1789">57281</cx:pt>
          <cx:pt idx="1790">57276</cx:pt>
          <cx:pt idx="1791">57266</cx:pt>
          <cx:pt idx="1792">57210</cx:pt>
          <cx:pt idx="1793">57140</cx:pt>
          <cx:pt idx="1794">57100</cx:pt>
          <cx:pt idx="1795">57040</cx:pt>
          <cx:pt idx="1796">57038</cx:pt>
          <cx:pt idx="1797">56923</cx:pt>
          <cx:pt idx="1798">56874</cx:pt>
          <cx:pt idx="1799">56813</cx:pt>
          <cx:pt idx="1800">56741</cx:pt>
          <cx:pt idx="1801">56665</cx:pt>
          <cx:pt idx="1802">56654</cx:pt>
          <cx:pt idx="1803">56646</cx:pt>
          <cx:pt idx="1804">56605</cx:pt>
          <cx:pt idx="1805">56509</cx:pt>
          <cx:pt idx="1806">56501</cx:pt>
          <cx:pt idx="1807">56451</cx:pt>
          <cx:pt idx="1808">56403</cx:pt>
          <cx:pt idx="1809">56402</cx:pt>
          <cx:pt idx="1810">56338</cx:pt>
          <cx:pt idx="1811">56269</cx:pt>
          <cx:pt idx="1812">56264</cx:pt>
          <cx:pt idx="1813">56168</cx:pt>
          <cx:pt idx="1814">56005</cx:pt>
          <cx:pt idx="1815">55994</cx:pt>
          <cx:pt idx="1816">55928</cx:pt>
          <cx:pt idx="1817">55901</cx:pt>
          <cx:pt idx="1818">55895</cx:pt>
          <cx:pt idx="1819">55889</cx:pt>
          <cx:pt idx="1820">55842</cx:pt>
          <cx:pt idx="1821">55816</cx:pt>
          <cx:pt idx="1822">55749</cx:pt>
          <cx:pt idx="1823">55665</cx:pt>
          <cx:pt idx="1824">55630</cx:pt>
          <cx:pt idx="1825">55617</cx:pt>
          <cx:pt idx="1826">55597</cx:pt>
          <cx:pt idx="1827">55567</cx:pt>
          <cx:pt idx="1828">55539</cx:pt>
          <cx:pt idx="1829">55516</cx:pt>
          <cx:pt idx="1830">55513</cx:pt>
          <cx:pt idx="1831">55441</cx:pt>
          <cx:pt idx="1832">55398</cx:pt>
          <cx:pt idx="1833">55350</cx:pt>
          <cx:pt idx="1834">55101</cx:pt>
          <cx:pt idx="1835">55040</cx:pt>
          <cx:pt idx="1836">55008</cx:pt>
          <cx:pt idx="1837">54787</cx:pt>
          <cx:pt idx="1838">54723</cx:pt>
          <cx:pt idx="1839">54710</cx:pt>
          <cx:pt idx="1840">54657</cx:pt>
          <cx:pt idx="1841">54650</cx:pt>
          <cx:pt idx="1842">54643</cx:pt>
          <cx:pt idx="1843">54631</cx:pt>
          <cx:pt idx="1844">54601</cx:pt>
          <cx:pt idx="1845">54501</cx:pt>
          <cx:pt idx="1846">54478</cx:pt>
          <cx:pt idx="1847">54447</cx:pt>
          <cx:pt idx="1848">54421</cx:pt>
          <cx:pt idx="1849">54390</cx:pt>
          <cx:pt idx="1850">54346</cx:pt>
          <cx:pt idx="1851">54316</cx:pt>
          <cx:pt idx="1852">54314</cx:pt>
          <cx:pt idx="1853">54242</cx:pt>
          <cx:pt idx="1854">54190</cx:pt>
          <cx:pt idx="1855">54147</cx:pt>
          <cx:pt idx="1856">54104</cx:pt>
          <cx:pt idx="1857">54101</cx:pt>
          <cx:pt idx="1858">54096</cx:pt>
          <cx:pt idx="1859">54077</cx:pt>
          <cx:pt idx="1860">54042</cx:pt>
          <cx:pt idx="1861">54021</cx:pt>
          <cx:pt idx="1862">54010</cx:pt>
          <cx:pt idx="1863">53977</cx:pt>
          <cx:pt idx="1864">53970</cx:pt>
          <cx:pt idx="1865">53919</cx:pt>
          <cx:pt idx="1866">53884</cx:pt>
          <cx:pt idx="1867">53864</cx:pt>
          <cx:pt idx="1868">53786</cx:pt>
          <cx:pt idx="1869">53687</cx:pt>
          <cx:pt idx="1870">53607</cx:pt>
          <cx:pt idx="1871">53508</cx:pt>
          <cx:pt idx="1872">53471</cx:pt>
          <cx:pt idx="1873">53415</cx:pt>
          <cx:pt idx="1874">53341</cx:pt>
          <cx:pt idx="1875">53251</cx:pt>
          <cx:pt idx="1876">53160</cx:pt>
          <cx:pt idx="1877">53132</cx:pt>
          <cx:pt idx="1878">53126</cx:pt>
          <cx:pt idx="1879">53118</cx:pt>
          <cx:pt idx="1880">53115</cx:pt>
          <cx:pt idx="1881">53057</cx:pt>
          <cx:pt idx="1882">53053</cx:pt>
          <cx:pt idx="1883">53028</cx:pt>
          <cx:pt idx="1884">52972</cx:pt>
          <cx:pt idx="1885">52958</cx:pt>
          <cx:pt idx="1886">52908</cx:pt>
          <cx:pt idx="1887">52894</cx:pt>
          <cx:pt idx="1888">52888</cx:pt>
          <cx:pt idx="1889">52852</cx:pt>
          <cx:pt idx="1890">52846</cx:pt>
          <cx:pt idx="1891">52805</cx:pt>
          <cx:pt idx="1892">52805</cx:pt>
          <cx:pt idx="1893">52642</cx:pt>
          <cx:pt idx="1894">52533</cx:pt>
          <cx:pt idx="1895">52509</cx:pt>
          <cx:pt idx="1896">52496</cx:pt>
          <cx:pt idx="1897">52467</cx:pt>
          <cx:pt idx="1898">52421</cx:pt>
          <cx:pt idx="1899">52339</cx:pt>
          <cx:pt idx="1900">52286</cx:pt>
          <cx:pt idx="1901">52244</cx:pt>
          <cx:pt idx="1902">52136</cx:pt>
          <cx:pt idx="1903">52069</cx:pt>
          <cx:pt idx="1904">52055</cx:pt>
          <cx:pt idx="1905">52052</cx:pt>
          <cx:pt idx="1906">52029</cx:pt>
          <cx:pt idx="1907">51996</cx:pt>
          <cx:pt idx="1908">51892</cx:pt>
          <cx:pt idx="1909">51842</cx:pt>
          <cx:pt idx="1910">51459</cx:pt>
          <cx:pt idx="1911">51353</cx:pt>
          <cx:pt idx="1912">51349</cx:pt>
          <cx:pt idx="1913">51326</cx:pt>
          <cx:pt idx="1914">51314</cx:pt>
          <cx:pt idx="1915">51252</cx:pt>
          <cx:pt idx="1916">51204</cx:pt>
          <cx:pt idx="1917">50919</cx:pt>
          <cx:pt idx="1918">50656</cx:pt>
          <cx:pt idx="1919">50653</cx:pt>
          <cx:pt idx="1920">50523</cx:pt>
          <cx:pt idx="1921">50415</cx:pt>
          <cx:pt idx="1922">50389</cx:pt>
          <cx:pt idx="1923">50337</cx:pt>
          <cx:pt idx="1924">50311</cx:pt>
          <cx:pt idx="1925">50199</cx:pt>
          <cx:pt idx="1926">50197</cx:pt>
          <cx:pt idx="1927">50170</cx:pt>
          <cx:pt idx="1928">50148</cx:pt>
          <cx:pt idx="1929">50056</cx:pt>
          <cx:pt idx="1930">50041</cx:pt>
          <cx:pt idx="1931">49948</cx:pt>
          <cx:pt idx="1932">49934</cx:pt>
          <cx:pt idx="1933">49926</cx:pt>
          <cx:pt idx="1934">49888</cx:pt>
          <cx:pt idx="1935">49874</cx:pt>
          <cx:pt idx="1936">49855</cx:pt>
          <cx:pt idx="1937">49820</cx:pt>
          <cx:pt idx="1938">49739</cx:pt>
          <cx:pt idx="1939">49721</cx:pt>
          <cx:pt idx="1940">49680</cx:pt>
          <cx:pt idx="1941">49676</cx:pt>
          <cx:pt idx="1942">49671</cx:pt>
          <cx:pt idx="1943">49612</cx:pt>
          <cx:pt idx="1944">49536</cx:pt>
          <cx:pt idx="1945">49486</cx:pt>
          <cx:pt idx="1946">49405</cx:pt>
          <cx:pt idx="1947">49349</cx:pt>
          <cx:pt idx="1948">49312</cx:pt>
          <cx:pt idx="1949">49311</cx:pt>
          <cx:pt idx="1950">49300</cx:pt>
          <cx:pt idx="1951">49240</cx:pt>
          <cx:pt idx="1952">49207</cx:pt>
          <cx:pt idx="1953">49205</cx:pt>
          <cx:pt idx="1954">49077</cx:pt>
          <cx:pt idx="1955">49007</cx:pt>
          <cx:pt idx="1956">48999</cx:pt>
          <cx:pt idx="1957">48973</cx:pt>
          <cx:pt idx="1958">48909</cx:pt>
          <cx:pt idx="1959">48873</cx:pt>
          <cx:pt idx="1960">48806</cx:pt>
          <cx:pt idx="1961">48753</cx:pt>
          <cx:pt idx="1962">48675</cx:pt>
          <cx:pt idx="1963">48636</cx:pt>
          <cx:pt idx="1964">48629</cx:pt>
          <cx:pt idx="1965">48621</cx:pt>
          <cx:pt idx="1966">48562</cx:pt>
          <cx:pt idx="1967">48559</cx:pt>
          <cx:pt idx="1968">48500</cx:pt>
          <cx:pt idx="1969">48458</cx:pt>
          <cx:pt idx="1970">48346</cx:pt>
          <cx:pt idx="1971">48322</cx:pt>
          <cx:pt idx="1972">48245</cx:pt>
          <cx:pt idx="1973">48225</cx:pt>
          <cx:pt idx="1974">48095</cx:pt>
          <cx:pt idx="1975">48019</cx:pt>
          <cx:pt idx="1976">47988</cx:pt>
          <cx:pt idx="1977">47968</cx:pt>
          <cx:pt idx="1978">47900</cx:pt>
          <cx:pt idx="1979">47876</cx:pt>
          <cx:pt idx="1980">47819</cx:pt>
          <cx:pt idx="1981">47814</cx:pt>
          <cx:pt idx="1982">47800</cx:pt>
          <cx:pt idx="1983">47794</cx:pt>
          <cx:pt idx="1984">47764</cx:pt>
          <cx:pt idx="1985">47626</cx:pt>
          <cx:pt idx="1986">47612</cx:pt>
          <cx:pt idx="1987">47574</cx:pt>
          <cx:pt idx="1988">47573</cx:pt>
          <cx:pt idx="1989">47502</cx:pt>
          <cx:pt idx="1990">47498</cx:pt>
          <cx:pt idx="1991">47383</cx:pt>
          <cx:pt idx="1992">47364</cx:pt>
          <cx:pt idx="1993">47320</cx:pt>
          <cx:pt idx="1994">47297</cx:pt>
          <cx:pt idx="1995">47227</cx:pt>
          <cx:pt idx="1996">47203</cx:pt>
          <cx:pt idx="1997">47169</cx:pt>
          <cx:pt idx="1998">47097</cx:pt>
          <cx:pt idx="1999">47003</cx:pt>
          <cx:pt idx="2000">46961</cx:pt>
          <cx:pt idx="2001">46951</cx:pt>
          <cx:pt idx="2002">46813</cx:pt>
          <cx:pt idx="2003">46493</cx:pt>
          <cx:pt idx="2004">46492</cx:pt>
          <cx:pt idx="2005">46482</cx:pt>
          <cx:pt idx="2006">46480</cx:pt>
          <cx:pt idx="2007">46451</cx:pt>
          <cx:pt idx="2008">46417</cx:pt>
          <cx:pt idx="2009">46396</cx:pt>
          <cx:pt idx="2010">46239</cx:pt>
          <cx:pt idx="2011">46239</cx:pt>
          <cx:pt idx="2012">46221</cx:pt>
          <cx:pt idx="2013">46205</cx:pt>
          <cx:pt idx="2014">46204</cx:pt>
          <cx:pt idx="2015">46158</cx:pt>
          <cx:pt idx="2016">46107</cx:pt>
          <cx:pt idx="2017">46076</cx:pt>
          <cx:pt idx="2018">46031</cx:pt>
          <cx:pt idx="2019">45992</cx:pt>
          <cx:pt idx="2020">45984</cx:pt>
          <cx:pt idx="2021">45900</cx:pt>
          <cx:pt idx="2022">45895</cx:pt>
          <cx:pt idx="2023">45890</cx:pt>
          <cx:pt idx="2024">45859</cx:pt>
          <cx:pt idx="2025">45815</cx:pt>
          <cx:pt idx="2026">45799</cx:pt>
          <cx:pt idx="2027">45798</cx:pt>
          <cx:pt idx="2028">45775</cx:pt>
          <cx:pt idx="2029">45729</cx:pt>
          <cx:pt idx="2030">45703</cx:pt>
          <cx:pt idx="2031">45603</cx:pt>
          <cx:pt idx="2032">45602</cx:pt>
          <cx:pt idx="2033">45580</cx:pt>
          <cx:pt idx="2034">45500</cx:pt>
          <cx:pt idx="2035">45497</cx:pt>
          <cx:pt idx="2036">45455</cx:pt>
          <cx:pt idx="2037">45449</cx:pt>
          <cx:pt idx="2038">45396</cx:pt>
          <cx:pt idx="2039">45394</cx:pt>
          <cx:pt idx="2040">45317</cx:pt>
          <cx:pt idx="2041">45296</cx:pt>
          <cx:pt idx="2042">45271</cx:pt>
          <cx:pt idx="2043">45231</cx:pt>
          <cx:pt idx="2044">45102</cx:pt>
          <cx:pt idx="2045">45031</cx:pt>
          <cx:pt idx="2046">44979</cx:pt>
          <cx:pt idx="2047">44966</cx:pt>
          <cx:pt idx="2048">44931</cx:pt>
          <cx:pt idx="2049">44913</cx:pt>
          <cx:pt idx="2050">44891</cx:pt>
          <cx:pt idx="2051">44885</cx:pt>
          <cx:pt idx="2052">44838</cx:pt>
          <cx:pt idx="2053">44816</cx:pt>
          <cx:pt idx="2054">44795</cx:pt>
          <cx:pt idx="2055">44788</cx:pt>
          <cx:pt idx="2056">44763</cx:pt>
          <cx:pt idx="2057">44723</cx:pt>
          <cx:pt idx="2058">44662</cx:pt>
          <cx:pt idx="2059">44502</cx:pt>
          <cx:pt idx="2060">44453</cx:pt>
          <cx:pt idx="2061">44394</cx:pt>
          <cx:pt idx="2062">44339</cx:pt>
          <cx:pt idx="2063">44329</cx:pt>
          <cx:pt idx="2064">44296</cx:pt>
          <cx:pt idx="2065">44248</cx:pt>
          <cx:pt idx="2066">44208</cx:pt>
          <cx:pt idx="2067">44198</cx:pt>
          <cx:pt idx="2068">44168</cx:pt>
          <cx:pt idx="2069">44151</cx:pt>
          <cx:pt idx="2070">44143</cx:pt>
          <cx:pt idx="2071">44130</cx:pt>
          <cx:pt idx="2072">44103</cx:pt>
          <cx:pt idx="2073">44099</cx:pt>
          <cx:pt idx="2074">44096</cx:pt>
          <cx:pt idx="2075">44021</cx:pt>
          <cx:pt idx="2076">43991</cx:pt>
          <cx:pt idx="2077">43965</cx:pt>
          <cx:pt idx="2078">43903</cx:pt>
          <cx:pt idx="2079">43867</cx:pt>
          <cx:pt idx="2080">43839</cx:pt>
          <cx:pt idx="2081">43795</cx:pt>
          <cx:pt idx="2082">43764</cx:pt>
          <cx:pt idx="2083">43743</cx:pt>
          <cx:pt idx="2084">43709</cx:pt>
          <cx:pt idx="2085">43651</cx:pt>
          <cx:pt idx="2086">43575</cx:pt>
          <cx:pt idx="2087">43574</cx:pt>
          <cx:pt idx="2088">43559</cx:pt>
          <cx:pt idx="2089">43485</cx:pt>
          <cx:pt idx="2090">43442</cx:pt>
          <cx:pt idx="2091">43378</cx:pt>
          <cx:pt idx="2092">43376</cx:pt>
          <cx:pt idx="2093">43358</cx:pt>
          <cx:pt idx="2094">43328</cx:pt>
          <cx:pt idx="2095">43300</cx:pt>
          <cx:pt idx="2096">43205</cx:pt>
          <cx:pt idx="2097">43084</cx:pt>
          <cx:pt idx="2098">43027</cx:pt>
          <cx:pt idx="2099">43013</cx:pt>
          <cx:pt idx="2100">43006</cx:pt>
          <cx:pt idx="2101">42987</cx:pt>
          <cx:pt idx="2102">42892</cx:pt>
          <cx:pt idx="2103">42876</cx:pt>
          <cx:pt idx="2104">42792</cx:pt>
          <cx:pt idx="2105">42765</cx:pt>
          <cx:pt idx="2106">42761</cx:pt>
          <cx:pt idx="2107">42737</cx:pt>
          <cx:pt idx="2108">42705</cx:pt>
          <cx:pt idx="2109">42689</cx:pt>
          <cx:pt idx="2110">42678</cx:pt>
          <cx:pt idx="2111">42664</cx:pt>
          <cx:pt idx="2112">42644</cx:pt>
          <cx:pt idx="2113">42621</cx:pt>
          <cx:pt idx="2114">42614</cx:pt>
          <cx:pt idx="2115">42547</cx:pt>
          <cx:pt idx="2116">42462</cx:pt>
          <cx:pt idx="2117">42372</cx:pt>
          <cx:pt idx="2118">42324</cx:pt>
          <cx:pt idx="2119">42315</cx:pt>
          <cx:pt idx="2120">42296</cx:pt>
          <cx:pt idx="2121">42256</cx:pt>
          <cx:pt idx="2122">42183</cx:pt>
          <cx:pt idx="2123">42182</cx:pt>
          <cx:pt idx="2124">42144</cx:pt>
          <cx:pt idx="2125">41856</cx:pt>
          <cx:pt idx="2126">41763</cx:pt>
          <cx:pt idx="2127">41737</cx:pt>
          <cx:pt idx="2128">41727</cx:pt>
          <cx:pt idx="2129">41685</cx:pt>
          <cx:pt idx="2130">41664</cx:pt>
          <cx:pt idx="2131">41663</cx:pt>
          <cx:pt idx="2132">41620</cx:pt>
          <cx:pt idx="2133">41574</cx:pt>
          <cx:pt idx="2134">41509</cx:pt>
          <cx:pt idx="2135">41496</cx:pt>
          <cx:pt idx="2136">41361</cx:pt>
          <cx:pt idx="2137">41313</cx:pt>
          <cx:pt idx="2138">41310</cx:pt>
          <cx:pt idx="2139">41288</cx:pt>
          <cx:pt idx="2140">41273</cx:pt>
          <cx:pt idx="2141">41259</cx:pt>
          <cx:pt idx="2142">41239</cx:pt>
          <cx:pt idx="2143">41170</cx:pt>
          <cx:pt idx="2144">41138</cx:pt>
          <cx:pt idx="2145">40964</cx:pt>
          <cx:pt idx="2146">40941</cx:pt>
          <cx:pt idx="2147">40883</cx:pt>
          <cx:pt idx="2148">40878</cx:pt>
          <cx:pt idx="2149">40862</cx:pt>
          <cx:pt idx="2150">40858</cx:pt>
          <cx:pt idx="2151">40800</cx:pt>
          <cx:pt idx="2152">40776</cx:pt>
          <cx:pt idx="2153">40751</cx:pt>
          <cx:pt idx="2154">40654</cx:pt>
          <cx:pt idx="2155">40651</cx:pt>
          <cx:pt idx="2156">40618</cx:pt>
          <cx:pt idx="2157">40568</cx:pt>
          <cx:pt idx="2158">40514</cx:pt>
          <cx:pt idx="2159">40511</cx:pt>
          <cx:pt idx="2160">40481</cx:pt>
          <cx:pt idx="2161">40469</cx:pt>
          <cx:pt idx="2162">40362</cx:pt>
          <cx:pt idx="2163">40359</cx:pt>
          <cx:pt idx="2164">40346</cx:pt>
          <cx:pt idx="2165">40305</cx:pt>
          <cx:pt idx="2166">40277</cx:pt>
          <cx:pt idx="2167">40274</cx:pt>
          <cx:pt idx="2168">40227</cx:pt>
          <cx:pt idx="2169">40126</cx:pt>
          <cx:pt idx="2170">40123</cx:pt>
          <cx:pt idx="2171">39975</cx:pt>
          <cx:pt idx="2172">39956</cx:pt>
          <cx:pt idx="2173">39847</cx:pt>
          <cx:pt idx="2174">39798</cx:pt>
          <cx:pt idx="2175">39788</cx:pt>
          <cx:pt idx="2176">39782</cx:pt>
          <cx:pt idx="2177">39778</cx:pt>
          <cx:pt idx="2178">39768</cx:pt>
          <cx:pt idx="2179">39764</cx:pt>
          <cx:pt idx="2180">39690</cx:pt>
          <cx:pt idx="2181">39680</cx:pt>
          <cx:pt idx="2182">39659</cx:pt>
          <cx:pt idx="2183">39541</cx:pt>
          <cx:pt idx="2184">39529</cx:pt>
          <cx:pt idx="2185">39508</cx:pt>
          <cx:pt idx="2186">39471</cx:pt>
          <cx:pt idx="2187">39451</cx:pt>
          <cx:pt idx="2188">39440</cx:pt>
          <cx:pt idx="2189">39391</cx:pt>
          <cx:pt idx="2190">39357</cx:pt>
          <cx:pt idx="2191">39331</cx:pt>
          <cx:pt idx="2192">39306</cx:pt>
          <cx:pt idx="2193">39260</cx:pt>
          <cx:pt idx="2194">39247</cx:pt>
          <cx:pt idx="2195">39105</cx:pt>
          <cx:pt idx="2196">39095</cx:pt>
          <cx:pt idx="2197">38985</cx:pt>
          <cx:pt idx="2198">38983</cx:pt>
          <cx:pt idx="2199">38949</cx:pt>
          <cx:pt idx="2200">38690</cx:pt>
          <cx:pt idx="2201">38658</cx:pt>
          <cx:pt idx="2202">38533</cx:pt>
          <cx:pt idx="2203">38513</cx:pt>
          <cx:pt idx="2204">38503</cx:pt>
          <cx:pt idx="2205">38459</cx:pt>
          <cx:pt idx="2206">38438</cx:pt>
          <cx:pt idx="2207">38399</cx:pt>
          <cx:pt idx="2208">38398</cx:pt>
          <cx:pt idx="2209">38348</cx:pt>
          <cx:pt idx="2210">38298</cx:pt>
          <cx:pt idx="2211">38248</cx:pt>
          <cx:pt idx="2212">38215</cx:pt>
          <cx:pt idx="2213">38203</cx:pt>
          <cx:pt idx="2214">38202</cx:pt>
          <cx:pt idx="2215">38191</cx:pt>
          <cx:pt idx="2216">38142</cx:pt>
          <cx:pt idx="2217">38076</cx:pt>
          <cx:pt idx="2218">37952</cx:pt>
          <cx:pt idx="2219">37911</cx:pt>
          <cx:pt idx="2220">37901</cx:pt>
          <cx:pt idx="2221">37885</cx:pt>
          <cx:pt idx="2222">37785</cx:pt>
          <cx:pt idx="2223">37750</cx:pt>
          <cx:pt idx="2224">37714</cx:pt>
          <cx:pt idx="2225">37700</cx:pt>
          <cx:pt idx="2226">37681</cx:pt>
          <cx:pt idx="2227">37635</cx:pt>
          <cx:pt idx="2228">37626</cx:pt>
          <cx:pt idx="2229">37611</cx:pt>
          <cx:pt idx="2230">37530</cx:pt>
          <cx:pt idx="2231">37495</cx:pt>
          <cx:pt idx="2232">37493</cx:pt>
          <cx:pt idx="2233">37479</cx:pt>
          <cx:pt idx="2234">37446</cx:pt>
          <cx:pt idx="2235">37412</cx:pt>
          <cx:pt idx="2236">37398</cx:pt>
          <cx:pt idx="2237">37269</cx:pt>
          <cx:pt idx="2238">37156</cx:pt>
          <cx:pt idx="2239">36996</cx:pt>
          <cx:pt idx="2240">36983</cx:pt>
          <cx:pt idx="2241">36918</cx:pt>
          <cx:pt idx="2242">36914</cx:pt>
          <cx:pt idx="2243">36894</cx:pt>
          <cx:pt idx="2244">36877</cx:pt>
          <cx:pt idx="2245">36666</cx:pt>
          <cx:pt idx="2246">36657</cx:pt>
          <cx:pt idx="2247">36636</cx:pt>
          <cx:pt idx="2248">36624</cx:pt>
          <cx:pt idx="2249">36587</cx:pt>
          <cx:pt idx="2250">36542</cx:pt>
          <cx:pt idx="2251">36494</cx:pt>
          <cx:pt idx="2252">36491</cx:pt>
          <cx:pt idx="2253">36471</cx:pt>
          <cx:pt idx="2254">36455</cx:pt>
          <cx:pt idx="2255">36431</cx:pt>
          <cx:pt idx="2256">36381</cx:pt>
          <cx:pt idx="2257">36372</cx:pt>
          <cx:pt idx="2258">36363</cx:pt>
          <cx:pt idx="2259">36321</cx:pt>
          <cx:pt idx="2260">36267</cx:pt>
          <cx:pt idx="2261">36253</cx:pt>
          <cx:pt idx="2262">36223</cx:pt>
          <cx:pt idx="2263">36145</cx:pt>
          <cx:pt idx="2264">36144</cx:pt>
          <cx:pt idx="2265">36108</cx:pt>
          <cx:pt idx="2266">36108</cx:pt>
          <cx:pt idx="2267">36033</cx:pt>
          <cx:pt idx="2268">36029</cx:pt>
          <cx:pt idx="2269">35990</cx:pt>
          <cx:pt idx="2270">35965</cx:pt>
          <cx:pt idx="2271">35918</cx:pt>
          <cx:pt idx="2272">35888</cx:pt>
          <cx:pt idx="2273">35848</cx:pt>
          <cx:pt idx="2274">35834</cx:pt>
          <cx:pt idx="2275">35833</cx:pt>
          <cx:pt idx="2276">35830</cx:pt>
          <cx:pt idx="2277">35718</cx:pt>
          <cx:pt idx="2278">35654</cx:pt>
          <cx:pt idx="2279">35599</cx:pt>
          <cx:pt idx="2280">35586</cx:pt>
          <cx:pt idx="2281">35565</cx:pt>
          <cx:pt idx="2282">35514</cx:pt>
          <cx:pt idx="2283">35508</cx:pt>
          <cx:pt idx="2284">35446</cx:pt>
          <cx:pt idx="2285">35314</cx:pt>
          <cx:pt idx="2286">35312</cx:pt>
          <cx:pt idx="2287">35172</cx:pt>
          <cx:pt idx="2288">35140</cx:pt>
          <cx:pt idx="2289">35131</cx:pt>
          <cx:pt idx="2290">35130</cx:pt>
          <cx:pt idx="2291">35066</cx:pt>
          <cx:pt idx="2292">35018</cx:pt>
          <cx:pt idx="2293">34985</cx:pt>
          <cx:pt idx="2294">34964</cx:pt>
          <cx:pt idx="2295">34948</cx:pt>
          <cx:pt idx="2296">34942</cx:pt>
          <cx:pt idx="2297">34896</cx:pt>
          <cx:pt idx="2298">34848</cx:pt>
          <cx:pt idx="2299">34809</cx:pt>
          <cx:pt idx="2300">34774</cx:pt>
          <cx:pt idx="2301">34730</cx:pt>
          <cx:pt idx="2302">34711</cx:pt>
          <cx:pt idx="2303">34620</cx:pt>
          <cx:pt idx="2304">34597</cx:pt>
          <cx:pt idx="2305">34592</cx:pt>
          <cx:pt idx="2306">34579</cx:pt>
          <cx:pt idx="2307">34561</cx:pt>
          <cx:pt idx="2308">34520</cx:pt>
          <cx:pt idx="2309">34488</cx:pt>
          <cx:pt idx="2310">34473</cx:pt>
          <cx:pt idx="2311">34471</cx:pt>
          <cx:pt idx="2312">34435</cx:pt>
          <cx:pt idx="2313">34427</cx:pt>
          <cx:pt idx="2314">34383</cx:pt>
          <cx:pt idx="2315">34359</cx:pt>
          <cx:pt idx="2316">34356</cx:pt>
          <cx:pt idx="2317">34263</cx:pt>
          <cx:pt idx="2318">34258</cx:pt>
          <cx:pt idx="2319">34232</cx:pt>
          <cx:pt idx="2320">34224</cx:pt>
          <cx:pt idx="2321">34219</cx:pt>
          <cx:pt idx="2322">34203</cx:pt>
          <cx:pt idx="2323">34194</cx:pt>
          <cx:pt idx="2324">34191</cx:pt>
          <cx:pt idx="2325">34098</cx:pt>
          <cx:pt idx="2326">34079</cx:pt>
          <cx:pt idx="2327">33958</cx:pt>
          <cx:pt idx="2328">33953</cx:pt>
          <cx:pt idx="2329">33887</cx:pt>
          <cx:pt idx="2330">33884</cx:pt>
          <cx:pt idx="2331">33856</cx:pt>
          <cx:pt idx="2332">33850</cx:pt>
          <cx:pt idx="2333">33745</cx:pt>
          <cx:pt idx="2334">33669</cx:pt>
          <cx:pt idx="2335">33570</cx:pt>
          <cx:pt idx="2336">33567</cx:pt>
          <cx:pt idx="2337">33473</cx:pt>
          <cx:pt idx="2338">33354</cx:pt>
          <cx:pt idx="2339">33287</cx:pt>
          <cx:pt idx="2340">33186</cx:pt>
          <cx:pt idx="2341">33180</cx:pt>
          <cx:pt idx="2342">33158</cx:pt>
          <cx:pt idx="2343">33107</cx:pt>
          <cx:pt idx="2344">33088</cx:pt>
          <cx:pt idx="2345">33067</cx:pt>
          <cx:pt idx="2346">33042</cx:pt>
          <cx:pt idx="2347">32951</cx:pt>
          <cx:pt idx="2348">32815</cx:pt>
          <cx:pt idx="2349">32671</cx:pt>
          <cx:pt idx="2350">32567</cx:pt>
          <cx:pt idx="2351">32544</cx:pt>
          <cx:pt idx="2352">32513</cx:pt>
          <cx:pt idx="2353">32512</cx:pt>
          <cx:pt idx="2354">32507</cx:pt>
          <cx:pt idx="2355">32416</cx:pt>
          <cx:pt idx="2356">32415</cx:pt>
          <cx:pt idx="2357">32399</cx:pt>
          <cx:pt idx="2358">32382</cx:pt>
          <cx:pt idx="2359">32370</cx:pt>
          <cx:pt idx="2360">32357</cx:pt>
          <cx:pt idx="2361">32353</cx:pt>
          <cx:pt idx="2362">32311</cx:pt>
          <cx:pt idx="2363">32307</cx:pt>
          <cx:pt idx="2364">32224</cx:pt>
          <cx:pt idx="2365">32157</cx:pt>
          <cx:pt idx="2366">32103</cx:pt>
          <cx:pt idx="2367">32049</cx:pt>
          <cx:pt idx="2368">32003</cx:pt>
          <cx:pt idx="2369">32002</cx:pt>
          <cx:pt idx="2370">31968</cx:pt>
          <cx:pt idx="2371">31952</cx:pt>
          <cx:pt idx="2372">31943</cx:pt>
          <cx:pt idx="2373">31918</cx:pt>
          <cx:pt idx="2374">31915</cx:pt>
          <cx:pt idx="2375">31898</cx:pt>
          <cx:pt idx="2376">31890</cx:pt>
          <cx:pt idx="2377">31836</cx:pt>
          <cx:pt idx="2378">31817</cx:pt>
          <cx:pt idx="2379">31798</cx:pt>
          <cx:pt idx="2380">31791</cx:pt>
          <cx:pt idx="2381">31788</cx:pt>
          <cx:pt idx="2382">31760</cx:pt>
          <cx:pt idx="2383">31751</cx:pt>
          <cx:pt idx="2384">31649</cx:pt>
          <cx:pt idx="2385">31640</cx:pt>
          <cx:pt idx="2386">31489</cx:pt>
          <cx:pt idx="2387">31429</cx:pt>
          <cx:pt idx="2388">31414</cx:pt>
          <cx:pt idx="2389">31371</cx:pt>
          <cx:pt idx="2390">31359</cx:pt>
          <cx:pt idx="2391">31323</cx:pt>
          <cx:pt idx="2392">31293</cx:pt>
          <cx:pt idx="2393">31260</cx:pt>
          <cx:pt idx="2394">31227</cx:pt>
          <cx:pt idx="2395">31209</cx:pt>
          <cx:pt idx="2396">31191</cx:pt>
          <cx:pt idx="2397">31169</cx:pt>
          <cx:pt idx="2398">31130</cx:pt>
          <cx:pt idx="2399">31124</cx:pt>
          <cx:pt idx="2400">31113</cx:pt>
          <cx:pt idx="2401">31089</cx:pt>
          <cx:pt idx="2402">31080</cx:pt>
          <cx:pt idx="2403">30890</cx:pt>
          <cx:pt idx="2404">30842</cx:pt>
          <cx:pt idx="2405">30840</cx:pt>
          <cx:pt idx="2406">30836</cx:pt>
          <cx:pt idx="2407">30771</cx:pt>
          <cx:pt idx="2408">30765</cx:pt>
          <cx:pt idx="2409">30682</cx:pt>
          <cx:pt idx="2410">30667</cx:pt>
          <cx:pt idx="2411">30651</cx:pt>
          <cx:pt idx="2412">30643</cx:pt>
          <cx:pt idx="2413">30628</cx:pt>
          <cx:pt idx="2414">30618</cx:pt>
          <cx:pt idx="2415">30570</cx:pt>
          <cx:pt idx="2416">30511</cx:pt>
          <cx:pt idx="2417">30479</cx:pt>
          <cx:pt idx="2418">30474</cx:pt>
          <cx:pt idx="2419">30462</cx:pt>
          <cx:pt idx="2420">30396</cx:pt>
          <cx:pt idx="2421">30394</cx:pt>
          <cx:pt idx="2422">30339</cx:pt>
          <cx:pt idx="2423">30325</cx:pt>
          <cx:pt idx="2424">30314</cx:pt>
          <cx:pt idx="2425">30284</cx:pt>
          <cx:pt idx="2426">30255</cx:pt>
          <cx:pt idx="2427">30230</cx:pt>
          <cx:pt idx="2428">30219</cx:pt>
          <cx:pt idx="2429">30213</cx:pt>
          <cx:pt idx="2430">30210</cx:pt>
          <cx:pt idx="2431">30160</cx:pt>
          <cx:pt idx="2432">30119</cx:pt>
          <cx:pt idx="2433">30096</cx:pt>
          <cx:pt idx="2434">30092</cx:pt>
          <cx:pt idx="2435">30092</cx:pt>
          <cx:pt idx="2436">30083</cx:pt>
          <cx:pt idx="2437">30077</cx:pt>
          <cx:pt idx="2438">30058</cx:pt>
          <cx:pt idx="2439">30055</cx:pt>
          <cx:pt idx="2440">29994</cx:pt>
          <cx:pt idx="2441">29990</cx:pt>
          <cx:pt idx="2442">29971</cx:pt>
          <cx:pt idx="2443">29968</cx:pt>
          <cx:pt idx="2444">29967</cx:pt>
          <cx:pt idx="2445">29867</cx:pt>
          <cx:pt idx="2446">29861</cx:pt>
          <cx:pt idx="2447">29843</cx:pt>
          <cx:pt idx="2448">29839</cx:pt>
          <cx:pt idx="2449">29738</cx:pt>
          <cx:pt idx="2450">29715</cx:pt>
          <cx:pt idx="2451">29661</cx:pt>
          <cx:pt idx="2452">29659</cx:pt>
          <cx:pt idx="2453">29649</cx:pt>
          <cx:pt idx="2454">29629</cx:pt>
          <cx:pt idx="2455">29621</cx:pt>
          <cx:pt idx="2456">29613</cx:pt>
          <cx:pt idx="2457">29610</cx:pt>
          <cx:pt idx="2458">29608</cx:pt>
          <cx:pt idx="2459">29602</cx:pt>
          <cx:pt idx="2460">29591</cx:pt>
          <cx:pt idx="2461">29523</cx:pt>
          <cx:pt idx="2462">29517</cx:pt>
          <cx:pt idx="2463">29488</cx:pt>
          <cx:pt idx="2464">29463</cx:pt>
          <cx:pt idx="2465">29392</cx:pt>
          <cx:pt idx="2466">29385</cx:pt>
          <cx:pt idx="2467">29341</cx:pt>
          <cx:pt idx="2468">29323</cx:pt>
          <cx:pt idx="2469">29322</cx:pt>
          <cx:pt idx="2470">29285</cx:pt>
          <cx:pt idx="2471">29282</cx:pt>
          <cx:pt idx="2472">29205</cx:pt>
          <cx:pt idx="2473">29147</cx:pt>
          <cx:pt idx="2474">29058</cx:pt>
          <cx:pt idx="2475">29008</cx:pt>
          <cx:pt idx="2476">28964</cx:pt>
          <cx:pt idx="2477">28951</cx:pt>
          <cx:pt idx="2478">28942</cx:pt>
          <cx:pt idx="2479">28855</cx:pt>
          <cx:pt idx="2480">28845</cx:pt>
          <cx:pt idx="2481">28807</cx:pt>
          <cx:pt idx="2482">28805</cx:pt>
          <cx:pt idx="2483">28736</cx:pt>
          <cx:pt idx="2484">28714</cx:pt>
          <cx:pt idx="2485">28649</cx:pt>
          <cx:pt idx="2486">28635</cx:pt>
          <cx:pt idx="2487">28632</cx:pt>
          <cx:pt idx="2488">28629</cx:pt>
          <cx:pt idx="2489">28621</cx:pt>
          <cx:pt idx="2490">28621</cx:pt>
          <cx:pt idx="2491">28618</cx:pt>
          <cx:pt idx="2492">28606</cx:pt>
          <cx:pt idx="2493">28589</cx:pt>
          <cx:pt idx="2494">28584</cx:pt>
          <cx:pt idx="2495">28573</cx:pt>
          <cx:pt idx="2496">28573</cx:pt>
          <cx:pt idx="2497">28570</cx:pt>
          <cx:pt idx="2498">28542</cx:pt>
          <cx:pt idx="2499">28513</cx:pt>
          <cx:pt idx="2500">28483</cx:pt>
          <cx:pt idx="2501">28429</cx:pt>
          <cx:pt idx="2502">28377</cx:pt>
          <cx:pt idx="2503">28276</cx:pt>
          <cx:pt idx="2504">28257</cx:pt>
          <cx:pt idx="2505">28247</cx:pt>
          <cx:pt idx="2506">28209</cx:pt>
          <cx:pt idx="2507">28159</cx:pt>
          <cx:pt idx="2508">28130</cx:pt>
          <cx:pt idx="2509">28109</cx:pt>
          <cx:pt idx="2510">28099</cx:pt>
          <cx:pt idx="2511">28068</cx:pt>
          <cx:pt idx="2512">28041</cx:pt>
          <cx:pt idx="2513">28005</cx:pt>
          <cx:pt idx="2514">27918</cx:pt>
          <cx:pt idx="2515">27882</cx:pt>
          <cx:pt idx="2516">27882</cx:pt>
          <cx:pt idx="2517">27800</cx:pt>
          <cx:pt idx="2518">27689</cx:pt>
          <cx:pt idx="2519">27675</cx:pt>
          <cx:pt idx="2520">27664</cx:pt>
          <cx:pt idx="2521">27664</cx:pt>
          <cx:pt idx="2522">27648</cx:pt>
          <cx:pt idx="2523">27580</cx:pt>
          <cx:pt idx="2524">27580</cx:pt>
          <cx:pt idx="2525">27548</cx:pt>
          <cx:pt idx="2526">27543</cx:pt>
          <cx:pt idx="2527">27536</cx:pt>
          <cx:pt idx="2528">27492</cx:pt>
          <cx:pt idx="2529">27486</cx:pt>
          <cx:pt idx="2530">27378</cx:pt>
          <cx:pt idx="2531">27346</cx:pt>
          <cx:pt idx="2532">27305</cx:pt>
          <cx:pt idx="2533">27301</cx:pt>
          <cx:pt idx="2534">27297</cx:pt>
          <cx:pt idx="2535">27266</cx:pt>
          <cx:pt idx="2536">27265</cx:pt>
          <cx:pt idx="2537">27260</cx:pt>
          <cx:pt idx="2538">27257</cx:pt>
          <cx:pt idx="2539">27198</cx:pt>
          <cx:pt idx="2540">27191</cx:pt>
          <cx:pt idx="2541">27149</cx:pt>
          <cx:pt idx="2542">27130</cx:pt>
          <cx:pt idx="2543">27117</cx:pt>
          <cx:pt idx="2544">27044</cx:pt>
          <cx:pt idx="2545">26905</cx:pt>
          <cx:pt idx="2546">26893</cx:pt>
          <cx:pt idx="2547">26849</cx:pt>
          <cx:pt idx="2548">26846</cx:pt>
          <cx:pt idx="2549">26832</cx:pt>
          <cx:pt idx="2550">26773</cx:pt>
          <cx:pt idx="2551">26767</cx:pt>
          <cx:pt idx="2552">26755</cx:pt>
          <cx:pt idx="2553">26730</cx:pt>
          <cx:pt idx="2554">26720</cx:pt>
          <cx:pt idx="2555">26624</cx:pt>
          <cx:pt idx="2556">26609</cx:pt>
          <cx:pt idx="2557">26598</cx:pt>
          <cx:pt idx="2558">26551</cx:pt>
          <cx:pt idx="2559">26513</cx:pt>
          <cx:pt idx="2560">26493</cx:pt>
          <cx:pt idx="2561">26434</cx:pt>
          <cx:pt idx="2562">26413</cx:pt>
          <cx:pt idx="2563">26407</cx:pt>
          <cx:pt idx="2564">26390</cx:pt>
          <cx:pt idx="2565">26310</cx:pt>
          <cx:pt idx="2566">26300</cx:pt>
          <cx:pt idx="2567">26236</cx:pt>
          <cx:pt idx="2568">26185</cx:pt>
          <cx:pt idx="2569">26156</cx:pt>
          <cx:pt idx="2570">26126</cx:pt>
          <cx:pt idx="2571">26100</cx:pt>
          <cx:pt idx="2572">26066</cx:pt>
          <cx:pt idx="2573">26051</cx:pt>
          <cx:pt idx="2574">26034</cx:pt>
          <cx:pt idx="2575">25960</cx:pt>
          <cx:pt idx="2576">25883</cx:pt>
          <cx:pt idx="2577">25870</cx:pt>
          <cx:pt idx="2578">25870</cx:pt>
          <cx:pt idx="2579">25843</cx:pt>
          <cx:pt idx="2580">25750</cx:pt>
          <cx:pt idx="2581">25681</cx:pt>
          <cx:pt idx="2582">25613</cx:pt>
          <cx:pt idx="2583">25572</cx:pt>
          <cx:pt idx="2584">25558</cx:pt>
          <cx:pt idx="2585">25549</cx:pt>
          <cx:pt idx="2586">25541</cx:pt>
          <cx:pt idx="2587">25474</cx:pt>
          <cx:pt idx="2588">25465</cx:pt>
          <cx:pt idx="2589">25462</cx:pt>
          <cx:pt idx="2590">25371</cx:pt>
          <cx:pt idx="2591">25346</cx:pt>
          <cx:pt idx="2592">25344</cx:pt>
          <cx:pt idx="2593">25332</cx:pt>
          <cx:pt idx="2594">25303</cx:pt>
          <cx:pt idx="2595">25210</cx:pt>
          <cx:pt idx="2596">25165</cx:pt>
          <cx:pt idx="2597">25086</cx:pt>
          <cx:pt idx="2598">25063</cx:pt>
          <cx:pt idx="2599">25055</cx:pt>
          <cx:pt idx="2600">25019</cx:pt>
          <cx:pt idx="2601">24997</cx:pt>
          <cx:pt idx="2602">24977</cx:pt>
          <cx:pt idx="2603">24969</cx:pt>
          <cx:pt idx="2604">24958</cx:pt>
          <cx:pt idx="2605">24921</cx:pt>
          <cx:pt idx="2606">24868</cx:pt>
          <cx:pt idx="2607">24854</cx:pt>
          <cx:pt idx="2608">24834</cx:pt>
          <cx:pt idx="2609">24826</cx:pt>
          <cx:pt idx="2610">24790</cx:pt>
          <cx:pt idx="2611">24757</cx:pt>
          <cx:pt idx="2612">24735</cx:pt>
          <cx:pt idx="2613">24668</cx:pt>
          <cx:pt idx="2614">24663</cx:pt>
          <cx:pt idx="2615">24657</cx:pt>
          <cx:pt idx="2616">24570</cx:pt>
          <cx:pt idx="2617">24557</cx:pt>
          <cx:pt idx="2618">24438</cx:pt>
          <cx:pt idx="2619">24438</cx:pt>
          <cx:pt idx="2620">24412</cx:pt>
          <cx:pt idx="2621">24407</cx:pt>
          <cx:pt idx="2622">24285</cx:pt>
          <cx:pt idx="2623">24256</cx:pt>
          <cx:pt idx="2624">24216</cx:pt>
          <cx:pt idx="2625">24183</cx:pt>
          <cx:pt idx="2626">24150</cx:pt>
          <cx:pt idx="2627">24145</cx:pt>
          <cx:pt idx="2628">24104</cx:pt>
          <cx:pt idx="2629">24089</cx:pt>
          <cx:pt idx="2630">24038</cx:pt>
          <cx:pt idx="2631">24033</cx:pt>
          <cx:pt idx="2632">24019</cx:pt>
          <cx:pt idx="2633">24012</cx:pt>
          <cx:pt idx="2634">23996</cx:pt>
          <cx:pt idx="2635">23986</cx:pt>
          <cx:pt idx="2636">23943</cx:pt>
          <cx:pt idx="2637">23940</cx:pt>
          <cx:pt idx="2638">23928</cx:pt>
          <cx:pt idx="2639">23928</cx:pt>
          <cx:pt idx="2640">23916</cx:pt>
          <cx:pt idx="2641">23864</cx:pt>
          <cx:pt idx="2642">23836</cx:pt>
          <cx:pt idx="2643">23823</cx:pt>
          <cx:pt idx="2644">23775</cx:pt>
          <cx:pt idx="2645">23767</cx:pt>
          <cx:pt idx="2646">23747</cx:pt>
          <cx:pt idx="2647">23728</cx:pt>
          <cx:pt idx="2648">23696</cx:pt>
          <cx:pt idx="2649">23671</cx:pt>
          <cx:pt idx="2650">23660</cx:pt>
          <cx:pt idx="2651">23629</cx:pt>
          <cx:pt idx="2652">23606</cx:pt>
          <cx:pt idx="2653">23579</cx:pt>
          <cx:pt idx="2654">23527</cx:pt>
          <cx:pt idx="2655">23486</cx:pt>
          <cx:pt idx="2656">23480</cx:pt>
          <cx:pt idx="2657">23476</cx:pt>
          <cx:pt idx="2658">23473</cx:pt>
          <cx:pt idx="2659">23441</cx:pt>
          <cx:pt idx="2660">23408</cx:pt>
          <cx:pt idx="2661">23383</cx:pt>
          <cx:pt idx="2662">23345</cx:pt>
          <cx:pt idx="2663">23334</cx:pt>
          <cx:pt idx="2664">23302</cx:pt>
          <cx:pt idx="2665">23202</cx:pt>
          <cx:pt idx="2666">23181</cx:pt>
          <cx:pt idx="2667">23076</cx:pt>
          <cx:pt idx="2668">23072</cx:pt>
          <cx:pt idx="2669">23023</cx:pt>
          <cx:pt idx="2670">23023</cx:pt>
          <cx:pt idx="2671">23021</cx:pt>
          <cx:pt idx="2672">22961</cx:pt>
          <cx:pt idx="2673">22955</cx:pt>
          <cx:pt idx="2674">22929</cx:pt>
          <cx:pt idx="2675">22897</cx:pt>
          <cx:pt idx="2676">22844</cx:pt>
          <cx:pt idx="2677">22838</cx:pt>
          <cx:pt idx="2678">22823</cx:pt>
          <cx:pt idx="2679">22811</cx:pt>
          <cx:pt idx="2680">22800</cx:pt>
          <cx:pt idx="2681">22797</cx:pt>
          <cx:pt idx="2682">22773</cx:pt>
          <cx:pt idx="2683">22753</cx:pt>
          <cx:pt idx="2684">22748</cx:pt>
          <cx:pt idx="2685">22697</cx:pt>
          <cx:pt idx="2686">22679</cx:pt>
          <cx:pt idx="2687">22649</cx:pt>
          <cx:pt idx="2688">22649</cx:pt>
          <cx:pt idx="2689">22639</cx:pt>
          <cx:pt idx="2690">22570</cx:pt>
          <cx:pt idx="2691">22521</cx:pt>
          <cx:pt idx="2692">22457</cx:pt>
          <cx:pt idx="2693">22449</cx:pt>
          <cx:pt idx="2694">22447</cx:pt>
          <cx:pt idx="2695">22369</cx:pt>
          <cx:pt idx="2696">22345</cx:pt>
          <cx:pt idx="2697">22309</cx:pt>
          <cx:pt idx="2698">22264</cx:pt>
          <cx:pt idx="2699">22250</cx:pt>
          <cx:pt idx="2700">22243</cx:pt>
          <cx:pt idx="2701">22220</cx:pt>
          <cx:pt idx="2702">22212</cx:pt>
          <cx:pt idx="2703">22207</cx:pt>
          <cx:pt idx="2704">22161</cx:pt>
          <cx:pt idx="2705">22147</cx:pt>
          <cx:pt idx="2706">22145</cx:pt>
          <cx:pt idx="2707">22105</cx:pt>
          <cx:pt idx="2708">22010</cx:pt>
          <cx:pt idx="2709">21998</cx:pt>
          <cx:pt idx="2710">21940</cx:pt>
          <cx:pt idx="2711">21933</cx:pt>
          <cx:pt idx="2712">21912</cx:pt>
          <cx:pt idx="2713">21767</cx:pt>
          <cx:pt idx="2714">21746</cx:pt>
          <cx:pt idx="2715">21672</cx:pt>
          <cx:pt idx="2716">21613</cx:pt>
          <cx:pt idx="2717">21606</cx:pt>
          <cx:pt idx="2718">21554</cx:pt>
          <cx:pt idx="2719">21542</cx:pt>
          <cx:pt idx="2720">21530</cx:pt>
          <cx:pt idx="2721">21506</cx:pt>
          <cx:pt idx="2722">21481</cx:pt>
          <cx:pt idx="2723">21468</cx:pt>
          <cx:pt idx="2724">21416</cx:pt>
          <cx:pt idx="2725">21409</cx:pt>
          <cx:pt idx="2726">21406</cx:pt>
          <cx:pt idx="2727">21396</cx:pt>
          <cx:pt idx="2728">21394</cx:pt>
          <cx:pt idx="2729">21379</cx:pt>
          <cx:pt idx="2730">21370</cx:pt>
          <cx:pt idx="2731">21360</cx:pt>
          <cx:pt idx="2732">21359</cx:pt>
          <cx:pt idx="2733">21352</cx:pt>
          <cx:pt idx="2734">21319</cx:pt>
          <cx:pt idx="2735">21283</cx:pt>
          <cx:pt idx="2736">21268</cx:pt>
          <cx:pt idx="2737">21245</cx:pt>
          <cx:pt idx="2738">21223</cx:pt>
          <cx:pt idx="2739">21215</cx:pt>
          <cx:pt idx="2740">21212</cx:pt>
          <cx:pt idx="2741">21202</cx:pt>
          <cx:pt idx="2742">21176</cx:pt>
          <cx:pt idx="2743">21102</cx:pt>
          <cx:pt idx="2744">21098</cx:pt>
          <cx:pt idx="2745">21079</cx:pt>
          <cx:pt idx="2746">21034</cx:pt>
          <cx:pt idx="2747">20885</cx:pt>
          <cx:pt idx="2748">20837</cx:pt>
          <cx:pt idx="2749">20827</cx:pt>
          <cx:pt idx="2750">20823</cx:pt>
          <cx:pt idx="2751">20815</cx:pt>
          <cx:pt idx="2752">20740</cx:pt>
          <cx:pt idx="2753">20730</cx:pt>
          <cx:pt idx="2754">20688</cx:pt>
          <cx:pt idx="2755">20616</cx:pt>
          <cx:pt idx="2756">20615</cx:pt>
          <cx:pt idx="2757">20576</cx:pt>
          <cx:pt idx="2758">20539</cx:pt>
          <cx:pt idx="2759">20467</cx:pt>
          <cx:pt idx="2760">20449</cx:pt>
          <cx:pt idx="2761">20426</cx:pt>
          <cx:pt idx="2762">20419</cx:pt>
          <cx:pt idx="2763">20376</cx:pt>
          <cx:pt idx="2764">20310</cx:pt>
          <cx:pt idx="2765">20307</cx:pt>
          <cx:pt idx="2766">20295</cx:pt>
          <cx:pt idx="2767">20275</cx:pt>
          <cx:pt idx="2768">20219</cx:pt>
          <cx:pt idx="2769">20201</cx:pt>
          <cx:pt idx="2770">20201</cx:pt>
          <cx:pt idx="2771">20183</cx:pt>
          <cx:pt idx="2772">20176</cx:pt>
          <cx:pt idx="2773">20163</cx:pt>
          <cx:pt idx="2774">20033</cx:pt>
          <cx:pt idx="2775">20008</cx:pt>
          <cx:pt idx="2776">20000</cx:pt>
          <cx:pt idx="2777">19986</cx:pt>
          <cx:pt idx="2778">19986</cx:pt>
          <cx:pt idx="2779">19918</cx:pt>
          <cx:pt idx="2780">19846</cx:pt>
          <cx:pt idx="2781">19832</cx:pt>
          <cx:pt idx="2782">19829</cx:pt>
          <cx:pt idx="2783">19824</cx:pt>
          <cx:pt idx="2784">19805</cx:pt>
          <cx:pt idx="2785">19732</cx:pt>
          <cx:pt idx="2786">19715</cx:pt>
          <cx:pt idx="2787">19709</cx:pt>
          <cx:pt idx="2788">19707</cx:pt>
          <cx:pt idx="2789">19699</cx:pt>
          <cx:pt idx="2790">19686</cx:pt>
          <cx:pt idx="2791">19671</cx:pt>
          <cx:pt idx="2792">19655</cx:pt>
          <cx:pt idx="2793">19616</cx:pt>
          <cx:pt idx="2794">19611</cx:pt>
          <cx:pt idx="2795">19586</cx:pt>
          <cx:pt idx="2796">19547</cx:pt>
          <cx:pt idx="2797">19547</cx:pt>
          <cx:pt idx="2798">19505</cx:pt>
          <cx:pt idx="2799">19440</cx:pt>
          <cx:pt idx="2800">19412</cx:pt>
          <cx:pt idx="2801">19397</cx:pt>
          <cx:pt idx="2802">19364</cx:pt>
          <cx:pt idx="2803">19336</cx:pt>
          <cx:pt idx="2804">19331</cx:pt>
          <cx:pt idx="2805">19284</cx:pt>
          <cx:pt idx="2806">19236</cx:pt>
          <cx:pt idx="2807">19234</cx:pt>
          <cx:pt idx="2808">19230</cx:pt>
          <cx:pt idx="2809">19194</cx:pt>
          <cx:pt idx="2810">19176</cx:pt>
          <cx:pt idx="2811">19147</cx:pt>
          <cx:pt idx="2812">19126</cx:pt>
          <cx:pt idx="2813">19114</cx:pt>
          <cx:pt idx="2814">19079</cx:pt>
          <cx:pt idx="2815">19007</cx:pt>
          <cx:pt idx="2816">18980</cx:pt>
          <cx:pt idx="2817">18973</cx:pt>
          <cx:pt idx="2818">18966</cx:pt>
          <cx:pt idx="2819">18915</cx:pt>
          <cx:pt idx="2820">18900</cx:pt>
          <cx:pt idx="2821">18792</cx:pt>
          <cx:pt idx="2822">18771</cx:pt>
          <cx:pt idx="2823">18762</cx:pt>
          <cx:pt idx="2824">18727</cx:pt>
          <cx:pt idx="2825">18723</cx:pt>
          <cx:pt idx="2826">18711</cx:pt>
          <cx:pt idx="2827">18697</cx:pt>
          <cx:pt idx="2828">18693</cx:pt>
          <cx:pt idx="2829">18646</cx:pt>
          <cx:pt idx="2830">18632</cx:pt>
          <cx:pt idx="2831">18571</cx:pt>
          <cx:pt idx="2832">18566</cx:pt>
          <cx:pt idx="2833">18561</cx:pt>
          <cx:pt idx="2834">18520</cx:pt>
          <cx:pt idx="2835">18442</cx:pt>
          <cx:pt idx="2836">18404</cx:pt>
          <cx:pt idx="2837">18395</cx:pt>
          <cx:pt idx="2838">18366</cx:pt>
          <cx:pt idx="2839">18355</cx:pt>
          <cx:pt idx="2840">18313</cx:pt>
          <cx:pt idx="2841">18310</cx:pt>
          <cx:pt idx="2842">18286</cx:pt>
          <cx:pt idx="2843">18271</cx:pt>
          <cx:pt idx="2844">18254</cx:pt>
          <cx:pt idx="2845">18209</cx:pt>
          <cx:pt idx="2846">18140</cx:pt>
          <cx:pt idx="2847">18109</cx:pt>
          <cx:pt idx="2848">18042</cx:pt>
          <cx:pt idx="2849">18035</cx:pt>
          <cx:pt idx="2850">17997</cx:pt>
          <cx:pt idx="2851">17983</cx:pt>
          <cx:pt idx="2852">17982</cx:pt>
          <cx:pt idx="2853">17948</cx:pt>
          <cx:pt idx="2854">17933</cx:pt>
          <cx:pt idx="2855">17859</cx:pt>
          <cx:pt idx="2856">17829</cx:pt>
          <cx:pt idx="2857">17810</cx:pt>
          <cx:pt idx="2858">17770</cx:pt>
          <cx:pt idx="2859">17757</cx:pt>
          <cx:pt idx="2860">17740</cx:pt>
          <cx:pt idx="2861">17722</cx:pt>
          <cx:pt idx="2862">17596</cx:pt>
          <cx:pt idx="2863">17590</cx:pt>
          <cx:pt idx="2864">17533</cx:pt>
          <cx:pt idx="2865">17478</cx:pt>
          <cx:pt idx="2866">17461</cx:pt>
          <cx:pt idx="2867">17443</cx:pt>
          <cx:pt idx="2868">17436</cx:pt>
          <cx:pt idx="2869">17436</cx:pt>
          <cx:pt idx="2870">17373</cx:pt>
          <cx:pt idx="2871">17365</cx:pt>
          <cx:pt idx="2872">17349</cx:pt>
          <cx:pt idx="2873">17333</cx:pt>
          <cx:pt idx="2874">17328</cx:pt>
          <cx:pt idx="2875">17322</cx:pt>
          <cx:pt idx="2876">17319</cx:pt>
          <cx:pt idx="2877">17309</cx:pt>
          <cx:pt idx="2878">17307</cx:pt>
          <cx:pt idx="2879">17262</cx:pt>
          <cx:pt idx="2880">17261</cx:pt>
          <cx:pt idx="2881">17169</cx:pt>
          <cx:pt idx="2882">17124</cx:pt>
          <cx:pt idx="2883">17074</cx:pt>
          <cx:pt idx="2884">17068</cx:pt>
          <cx:pt idx="2885">17025</cx:pt>
          <cx:pt idx="2886">16995</cx:pt>
          <cx:pt idx="2887">16984</cx:pt>
          <cx:pt idx="2888">16979</cx:pt>
          <cx:pt idx="2889">16863</cx:pt>
          <cx:pt idx="2890">16832</cx:pt>
          <cx:pt idx="2891">16831</cx:pt>
          <cx:pt idx="2892">16792</cx:pt>
          <cx:pt idx="2893">16761</cx:pt>
          <cx:pt idx="2894">16747</cx:pt>
          <cx:pt idx="2895">16741</cx:pt>
          <cx:pt idx="2896">16673</cx:pt>
          <cx:pt idx="2897">16651</cx:pt>
          <cx:pt idx="2898">16646</cx:pt>
          <cx:pt idx="2899">16645</cx:pt>
          <cx:pt idx="2900">16617</cx:pt>
          <cx:pt idx="2901">16611</cx:pt>
          <cx:pt idx="2902">16582</cx:pt>
          <cx:pt idx="2903">16580</cx:pt>
          <cx:pt idx="2904">16562</cx:pt>
          <cx:pt idx="2905">16555</cx:pt>
          <cx:pt idx="2906">16474</cx:pt>
          <cx:pt idx="2907">16469</cx:pt>
          <cx:pt idx="2908">16445</cx:pt>
          <cx:pt idx="2909">16437</cx:pt>
          <cx:pt idx="2910">16411</cx:pt>
          <cx:pt idx="2911">16385</cx:pt>
          <cx:pt idx="2912">16372</cx:pt>
          <cx:pt idx="2913">16349</cx:pt>
          <cx:pt idx="2914">16340</cx:pt>
          <cx:pt idx="2915">16300</cx:pt>
          <cx:pt idx="2916">16299</cx:pt>
          <cx:pt idx="2917">16271</cx:pt>
          <cx:pt idx="2918">16268</cx:pt>
          <cx:pt idx="2919">16260</cx:pt>
          <cx:pt idx="2920">16234</cx:pt>
          <cx:pt idx="2921">16224</cx:pt>
          <cx:pt idx="2922">16222</cx:pt>
          <cx:pt idx="2923">16215</cx:pt>
          <cx:pt idx="2924">16194</cx:pt>
          <cx:pt idx="2925">16059</cx:pt>
          <cx:pt idx="2926">15978</cx:pt>
          <cx:pt idx="2927">15956</cx:pt>
          <cx:pt idx="2928">15939</cx:pt>
          <cx:pt idx="2929">15885</cx:pt>
          <cx:pt idx="2930">15880</cx:pt>
          <cx:pt idx="2931">15877</cx:pt>
          <cx:pt idx="2932">15866</cx:pt>
          <cx:pt idx="2933">15843</cx:pt>
          <cx:pt idx="2934">15817</cx:pt>
          <cx:pt idx="2935">15814</cx:pt>
          <cx:pt idx="2936">15788</cx:pt>
          <cx:pt idx="2937">15730</cx:pt>
          <cx:pt idx="2938">15697</cx:pt>
          <cx:pt idx="2939">15684</cx:pt>
          <cx:pt idx="2940">15665</cx:pt>
          <cx:pt idx="2941">15664</cx:pt>
          <cx:pt idx="2942">15617</cx:pt>
          <cx:pt idx="2943">15600</cx:pt>
          <cx:pt idx="2944">15582</cx:pt>
          <cx:pt idx="2945">15517</cx:pt>
          <cx:pt idx="2946">15455</cx:pt>
          <cx:pt idx="2947">15448</cx:pt>
          <cx:pt idx="2948">15427</cx:pt>
          <cx:pt idx="2949">15412</cx:pt>
          <cx:pt idx="2950">15401</cx:pt>
          <cx:pt idx="2951">15385</cx:pt>
          <cx:pt idx="2952">15358</cx:pt>
          <cx:pt idx="2953">15352</cx:pt>
          <cx:pt idx="2954">15352</cx:pt>
          <cx:pt idx="2955">15315</cx:pt>
          <cx:pt idx="2956">15310</cx:pt>
          <cx:pt idx="2957">15267</cx:pt>
          <cx:pt idx="2958">15231</cx:pt>
          <cx:pt idx="2959">15230</cx:pt>
          <cx:pt idx="2960">15200</cx:pt>
          <cx:pt idx="2961">15169</cx:pt>
          <cx:pt idx="2962">15130</cx:pt>
          <cx:pt idx="2963">15103</cx:pt>
          <cx:pt idx="2964">15088</cx:pt>
          <cx:pt idx="2965">15079</cx:pt>
          <cx:pt idx="2966">15074</cx:pt>
          <cx:pt idx="2967">15053</cx:pt>
          <cx:pt idx="2968">15052</cx:pt>
          <cx:pt idx="2969">15047</cx:pt>
          <cx:pt idx="2970">15046</cx:pt>
          <cx:pt idx="2971">15033</cx:pt>
          <cx:pt idx="2972">15015</cx:pt>
          <cx:pt idx="2973">14995</cx:pt>
          <cx:pt idx="2974">14985</cx:pt>
          <cx:pt idx="2975">14982</cx:pt>
          <cx:pt idx="2976">14962</cx:pt>
          <cx:pt idx="2977">14904</cx:pt>
          <cx:pt idx="2978">14888</cx:pt>
          <cx:pt idx="2979">14870</cx:pt>
          <cx:pt idx="2980">14831</cx:pt>
          <cx:pt idx="2981">14814</cx:pt>
          <cx:pt idx="2982">14786</cx:pt>
          <cx:pt idx="2983">14786</cx:pt>
          <cx:pt idx="2984">14757</cx:pt>
          <cx:pt idx="2985">14747</cx:pt>
          <cx:pt idx="2986">14656</cx:pt>
          <cx:pt idx="2987">14637</cx:pt>
          <cx:pt idx="2988">14621</cx:pt>
          <cx:pt idx="2989">14612</cx:pt>
          <cx:pt idx="2990">14612</cx:pt>
          <cx:pt idx="2991">14596</cx:pt>
          <cx:pt idx="2992">14581</cx:pt>
          <cx:pt idx="2993">14580</cx:pt>
          <cx:pt idx="2994">14548</cx:pt>
          <cx:pt idx="2995">14473</cx:pt>
          <cx:pt idx="2996">14429</cx:pt>
          <cx:pt idx="2997">14354</cx:pt>
          <cx:pt idx="2998">14325</cx:pt>
          <cx:pt idx="2999">14322</cx:pt>
          <cx:pt idx="3000">14315</cx:pt>
          <cx:pt idx="3001">14301</cx:pt>
          <cx:pt idx="3002">14281</cx:pt>
          <cx:pt idx="3003">14280</cx:pt>
          <cx:pt idx="3004">14280</cx:pt>
          <cx:pt idx="3005">14247</cx:pt>
          <cx:pt idx="3006">14226</cx:pt>
          <cx:pt idx="3007">14147</cx:pt>
          <cx:pt idx="3008">14143</cx:pt>
          <cx:pt idx="3009">14129</cx:pt>
          <cx:pt idx="3010">14112</cx:pt>
          <cx:pt idx="3011">14066</cx:pt>
          <cx:pt idx="3012">14062</cx:pt>
          <cx:pt idx="3013">14031</cx:pt>
          <cx:pt idx="3014">14018</cx:pt>
          <cx:pt idx="3015">14005</cx:pt>
          <cx:pt idx="3016">13998</cx:pt>
          <cx:pt idx="3017">13995</cx:pt>
          <cx:pt idx="3018">13949</cx:pt>
          <cx:pt idx="3019">13913</cx:pt>
          <cx:pt idx="3020">13874</cx:pt>
          <cx:pt idx="3021">13830</cx:pt>
          <cx:pt idx="3022">13815</cx:pt>
          <cx:pt idx="3023">13727</cx:pt>
          <cx:pt idx="3024">13692</cx:pt>
          <cx:pt idx="3025">13661</cx:pt>
          <cx:pt idx="3026">13622</cx:pt>
          <cx:pt idx="3027">13581</cx:pt>
          <cx:pt idx="3028">13562</cx:pt>
          <cx:pt idx="3029">13523</cx:pt>
          <cx:pt idx="3030">13521</cx:pt>
          <cx:pt idx="3031">13506</cx:pt>
          <cx:pt idx="3032">13505</cx:pt>
          <cx:pt idx="3033">13485</cx:pt>
          <cx:pt idx="3034">13455</cx:pt>
          <cx:pt idx="3035">13421</cx:pt>
          <cx:pt idx="3036">13371</cx:pt>
          <cx:pt idx="3037">13324</cx:pt>
          <cx:pt idx="3038">13320</cx:pt>
          <cx:pt idx="3039">13319</cx:pt>
          <cx:pt idx="3040">13269</cx:pt>
          <cx:pt idx="3041">13239</cx:pt>
          <cx:pt idx="3042">13215</cx:pt>
          <cx:pt idx="3043">13210</cx:pt>
          <cx:pt idx="3044">13190</cx:pt>
          <cx:pt idx="3045">13174</cx:pt>
          <cx:pt idx="3046">13145</cx:pt>
          <cx:pt idx="3047">13086</cx:pt>
          <cx:pt idx="3048">13065</cx:pt>
          <cx:pt idx="3049">13048</cx:pt>
          <cx:pt idx="3050">13026</cx:pt>
          <cx:pt idx="3051">13010</cx:pt>
          <cx:pt idx="3052">12993</cx:pt>
          <cx:pt idx="3053">12983</cx:pt>
          <cx:pt idx="3054">12980</cx:pt>
          <cx:pt idx="3055">12980</cx:pt>
          <cx:pt idx="3056">12942</cx:pt>
          <cx:pt idx="3057">12937</cx:pt>
          <cx:pt idx="3058">12856</cx:pt>
          <cx:pt idx="3059">12845</cx:pt>
          <cx:pt idx="3060">12821</cx:pt>
          <cx:pt idx="3061">12796</cx:pt>
          <cx:pt idx="3062">12771</cx:pt>
          <cx:pt idx="3063">12706</cx:pt>
          <cx:pt idx="3064">12702</cx:pt>
          <cx:pt idx="3065">12676</cx:pt>
          <cx:pt idx="3066">12675</cx:pt>
          <cx:pt idx="3067">12631</cx:pt>
          <cx:pt idx="3068">12601</cx:pt>
          <cx:pt idx="3069">12596</cx:pt>
          <cx:pt idx="3070">12572</cx:pt>
          <cx:pt idx="3071">12561</cx:pt>
          <cx:pt idx="3072">12559</cx:pt>
          <cx:pt idx="3073">12549</cx:pt>
          <cx:pt idx="3074">12519</cx:pt>
          <cx:pt idx="3075">12466</cx:pt>
          <cx:pt idx="3076">12437</cx:pt>
          <cx:pt idx="3077">12411</cx:pt>
          <cx:pt idx="3078">12399</cx:pt>
          <cx:pt idx="3079">12399</cx:pt>
          <cx:pt idx="3080">12388</cx:pt>
          <cx:pt idx="3081">12383</cx:pt>
          <cx:pt idx="3082">12375</cx:pt>
          <cx:pt idx="3083">12366</cx:pt>
          <cx:pt idx="3084">12339</cx:pt>
          <cx:pt idx="3085">12324</cx:pt>
          <cx:pt idx="3086">12278</cx:pt>
          <cx:pt idx="3087">12276</cx:pt>
          <cx:pt idx="3088">12263</cx:pt>
          <cx:pt idx="3089">12244</cx:pt>
          <cx:pt idx="3090">12241</cx:pt>
          <cx:pt idx="3091">12233</cx:pt>
          <cx:pt idx="3092">12218</cx:pt>
          <cx:pt idx="3093">12197</cx:pt>
          <cx:pt idx="3094">12188</cx:pt>
          <cx:pt idx="3095">12164</cx:pt>
          <cx:pt idx="3096">12160</cx:pt>
          <cx:pt idx="3097">12128</cx:pt>
          <cx:pt idx="3098">12125</cx:pt>
          <cx:pt idx="3099">12093</cx:pt>
          <cx:pt idx="3100">12077</cx:pt>
          <cx:pt idx="3101">12053</cx:pt>
          <cx:pt idx="3102">12049</cx:pt>
          <cx:pt idx="3103">12047</cx:pt>
          <cx:pt idx="3104">12037</cx:pt>
          <cx:pt idx="3105">12029</cx:pt>
          <cx:pt idx="3106">12007</cx:pt>
          <cx:pt idx="3107">11983</cx:pt>
          <cx:pt idx="3108">11965</cx:pt>
          <cx:pt idx="3109">11958</cx:pt>
          <cx:pt idx="3110">11913</cx:pt>
          <cx:pt idx="3111">11816</cx:pt>
          <cx:pt idx="3112">11815</cx:pt>
          <cx:pt idx="3113">11798</cx:pt>
          <cx:pt idx="3114">11768</cx:pt>
          <cx:pt idx="3115">11763</cx:pt>
          <cx:pt idx="3116">11747</cx:pt>
          <cx:pt idx="3117">11729</cx:pt>
          <cx:pt idx="3118">11709</cx:pt>
          <cx:pt idx="3119">11704</cx:pt>
          <cx:pt idx="3120">11693</cx:pt>
          <cx:pt idx="3121">11668</cx:pt>
          <cx:pt idx="3122">11634</cx:pt>
          <cx:pt idx="3123">11622</cx:pt>
          <cx:pt idx="3124">11612</cx:pt>
          <cx:pt idx="3125">11600</cx:pt>
          <cx:pt idx="3126">11584</cx:pt>
          <cx:pt idx="3127">11550</cx:pt>
          <cx:pt idx="3128">11520</cx:pt>
          <cx:pt idx="3129">11512</cx:pt>
          <cx:pt idx="3130">11498</cx:pt>
          <cx:pt idx="3131">11487</cx:pt>
          <cx:pt idx="3132">11476</cx:pt>
          <cx:pt idx="3133">11453</cx:pt>
          <cx:pt idx="3134">11439</cx:pt>
          <cx:pt idx="3135">11403</cx:pt>
          <cx:pt idx="3136">11399</cx:pt>
          <cx:pt idx="3137">11388</cx:pt>
          <cx:pt idx="3138">11387</cx:pt>
          <cx:pt idx="3139">11375</cx:pt>
          <cx:pt idx="3140">11370</cx:pt>
          <cx:pt idx="3141">11369</cx:pt>
          <cx:pt idx="3142">11347</cx:pt>
          <cx:pt idx="3143">11283</cx:pt>
          <cx:pt idx="3144">11257</cx:pt>
          <cx:pt idx="3145">11233</cx:pt>
          <cx:pt idx="3146">11232</cx:pt>
          <cx:pt idx="3147">11212</cx:pt>
          <cx:pt idx="3148">11211</cx:pt>
          <cx:pt idx="3149">11202</cx:pt>
          <cx:pt idx="3150">11158</cx:pt>
          <cx:pt idx="3151">11156</cx:pt>
          <cx:pt idx="3152">11148</cx:pt>
          <cx:pt idx="3153">11132</cx:pt>
          <cx:pt idx="3154">11101</cx:pt>
          <cx:pt idx="3155">11092</cx:pt>
          <cx:pt idx="3156">11088</cx:pt>
          <cx:pt idx="3157">11077</cx:pt>
          <cx:pt idx="3158">11074</cx:pt>
          <cx:pt idx="3159">11011</cx:pt>
          <cx:pt idx="3160">11003</cx:pt>
          <cx:pt idx="3161">10986</cx:pt>
          <cx:pt idx="3162">10966</cx:pt>
          <cx:pt idx="3163">10895</cx:pt>
          <cx:pt idx="3164">10885</cx:pt>
          <cx:pt idx="3165">10883</cx:pt>
          <cx:pt idx="3166">10832</cx:pt>
          <cx:pt idx="3167">10791</cx:pt>
          <cx:pt idx="3168">10777</cx:pt>
          <cx:pt idx="3169">10771</cx:pt>
          <cx:pt idx="3170">10755</cx:pt>
          <cx:pt idx="3171">10735</cx:pt>
          <cx:pt idx="3172">10680</cx:pt>
          <cx:pt idx="3173">10672</cx:pt>
          <cx:pt idx="3174">10667</cx:pt>
          <cx:pt idx="3175">10624</cx:pt>
          <cx:pt idx="3176">10585</cx:pt>
          <cx:pt idx="3177">10564</cx:pt>
          <cx:pt idx="3178">10483</cx:pt>
          <cx:pt idx="3179">10476</cx:pt>
          <cx:pt idx="3180">10472</cx:pt>
          <cx:pt idx="3181">10446</cx:pt>
          <cx:pt idx="3182">10417</cx:pt>
          <cx:pt idx="3183">10413</cx:pt>
          <cx:pt idx="3184">10410</cx:pt>
          <cx:pt idx="3185">10282</cx:pt>
          <cx:pt idx="3186">10233</cx:pt>
          <cx:pt idx="3187">10220</cx:pt>
          <cx:pt idx="3188">10161</cx:pt>
          <cx:pt idx="3189">10143</cx:pt>
          <cx:pt idx="3190">10139</cx:pt>
          <cx:pt idx="3191">10132</cx:pt>
          <cx:pt idx="3192">10104</cx:pt>
          <cx:pt idx="3193">10100</cx:pt>
          <cx:pt idx="3194">10082</cx:pt>
          <cx:pt idx="3195">10073</cx:pt>
          <cx:pt idx="3196">10037</cx:pt>
          <cx:pt idx="3197">10018</cx:pt>
          <cx:pt idx="3198">9971</cx:pt>
          <cx:pt idx="3199">9913</cx:pt>
          <cx:pt idx="3200">9913</cx:pt>
          <cx:pt idx="3201">9903</cx:pt>
          <cx:pt idx="3202">9868</cx:pt>
          <cx:pt idx="3203">9866</cx:pt>
          <cx:pt idx="3204">9845</cx:pt>
          <cx:pt idx="3205">9830</cx:pt>
          <cx:pt idx="3206">9811</cx:pt>
          <cx:pt idx="3207">9785</cx:pt>
          <cx:pt idx="3208">9750</cx:pt>
          <cx:pt idx="3209">9740</cx:pt>
          <cx:pt idx="3210">9727</cx:pt>
          <cx:pt idx="3211">9693</cx:pt>
          <cx:pt idx="3212">9689</cx:pt>
          <cx:pt idx="3213">9682</cx:pt>
          <cx:pt idx="3214">9649</cx:pt>
          <cx:pt idx="3215">9607</cx:pt>
          <cx:pt idx="3216">9589</cx:pt>
          <cx:pt idx="3217">9566</cx:pt>
          <cx:pt idx="3218">9541</cx:pt>
          <cx:pt idx="3219">9540</cx:pt>
          <cx:pt idx="3220">9517</cx:pt>
          <cx:pt idx="3221">9503</cx:pt>
          <cx:pt idx="3222">9502</cx:pt>
          <cx:pt idx="3223">9494</cx:pt>
          <cx:pt idx="3224">9456</cx:pt>
          <cx:pt idx="3225">9427</cx:pt>
          <cx:pt idx="3226">9427</cx:pt>
          <cx:pt idx="3227">9424</cx:pt>
          <cx:pt idx="3228">9418</cx:pt>
          <cx:pt idx="3229">9408</cx:pt>
          <cx:pt idx="3230">9395</cx:pt>
          <cx:pt idx="3231">9380</cx:pt>
          <cx:pt idx="3232">9376</cx:pt>
          <cx:pt idx="3233">9361</cx:pt>
          <cx:pt idx="3234">9338</cx:pt>
          <cx:pt idx="3235">9334</cx:pt>
          <cx:pt idx="3236">9323</cx:pt>
          <cx:pt idx="3237">9294</cx:pt>
          <cx:pt idx="3238">9285</cx:pt>
          <cx:pt idx="3239">9283</cx:pt>
          <cx:pt idx="3240">9264</cx:pt>
          <cx:pt idx="3241">9233</cx:pt>
          <cx:pt idx="3242">9230</cx:pt>
          <cx:pt idx="3243">9227</cx:pt>
          <cx:pt idx="3244">9171</cx:pt>
          <cx:pt idx="3245">9105</cx:pt>
          <cx:pt idx="3246">9104</cx:pt>
          <cx:pt idx="3247">9051</cx:pt>
          <cx:pt idx="3248">9037</cx:pt>
          <cx:pt idx="3249">9010</cx:pt>
          <cx:pt idx="3250">9004</cx:pt>
          <cx:pt idx="3251">9003</cx:pt>
          <cx:pt idx="3252">8983</cx:pt>
          <cx:pt idx="3253">8962</cx:pt>
          <cx:pt idx="3254">8924</cx:pt>
          <cx:pt idx="3255">8913</cx:pt>
          <cx:pt idx="3256">8904</cx:pt>
          <cx:pt idx="3257">8895</cx:pt>
          <cx:pt idx="3258">8885</cx:pt>
          <cx:pt idx="3259">8867</cx:pt>
          <cx:pt idx="3260">8860</cx:pt>
          <cx:pt idx="3261">8824</cx:pt>
          <cx:pt idx="3262">8720</cx:pt>
          <cx:pt idx="3263">8708</cx:pt>
          <cx:pt idx="3264">8707</cx:pt>
          <cx:pt idx="3265">8697</cx:pt>
          <cx:pt idx="3266">8693</cx:pt>
          <cx:pt idx="3267">8692</cx:pt>
          <cx:pt idx="3268">8687</cx:pt>
          <cx:pt idx="3269">8662</cx:pt>
          <cx:pt idx="3270">8603</cx:pt>
          <cx:pt idx="3271">8560</cx:pt>
          <cx:pt idx="3272">8560</cx:pt>
          <cx:pt idx="3273">8546</cx:pt>
          <cx:pt idx="3274">8535</cx:pt>
          <cx:pt idx="3275">8531</cx:pt>
          <cx:pt idx="3276">8511</cx:pt>
          <cx:pt idx="3277">8509</cx:pt>
          <cx:pt idx="3278">8465</cx:pt>
          <cx:pt idx="3279">8433</cx:pt>
          <cx:pt idx="3280">8429</cx:pt>
          <cx:pt idx="3281">8427</cx:pt>
          <cx:pt idx="3282">8398</cx:pt>
          <cx:pt idx="3283">8391</cx:pt>
          <cx:pt idx="3284">8369</cx:pt>
          <cx:pt idx="3285">8367</cx:pt>
          <cx:pt idx="3286">8346</cx:pt>
          <cx:pt idx="3287">8309</cx:pt>
          <cx:pt idx="3288">8307</cx:pt>
          <cx:pt idx="3289">8295</cx:pt>
          <cx:pt idx="3290">8294</cx:pt>
          <cx:pt idx="3291">8279</cx:pt>
          <cx:pt idx="3292">8265</cx:pt>
          <cx:pt idx="3293">8239</cx:pt>
          <cx:pt idx="3294">8224</cx:pt>
          <cx:pt idx="3295">8217</cx:pt>
          <cx:pt idx="3296">8215</cx:pt>
          <cx:pt idx="3297">8215</cx:pt>
          <cx:pt idx="3298">8176</cx:pt>
          <cx:pt idx="3299">8161</cx:pt>
          <cx:pt idx="3300">8146</cx:pt>
          <cx:pt idx="3301">8143</cx:pt>
          <cx:pt idx="3302">8134</cx:pt>
          <cx:pt idx="3303">8087</cx:pt>
          <cx:pt idx="3304">8070</cx:pt>
          <cx:pt idx="3305">8058</cx:pt>
          <cx:pt idx="3306">8055</cx:pt>
          <cx:pt idx="3307">8039</cx:pt>
          <cx:pt idx="3308">8023</cx:pt>
          <cx:pt idx="3309">8014</cx:pt>
          <cx:pt idx="3310">8008</cx:pt>
          <cx:pt idx="3311">8005</cx:pt>
          <cx:pt idx="3312">8000</cx:pt>
          <cx:pt idx="3313">7988</cx:pt>
          <cx:pt idx="3314">7984</cx:pt>
          <cx:pt idx="3315">7976</cx:pt>
          <cx:pt idx="3316">7973</cx:pt>
          <cx:pt idx="3317">7973</cx:pt>
          <cx:pt idx="3318">7921</cx:pt>
          <cx:pt idx="3319">7909</cx:pt>
          <cx:pt idx="3320">7904</cx:pt>
          <cx:pt idx="3321">7900</cx:pt>
          <cx:pt idx="3322">7894</cx:pt>
          <cx:pt idx="3323">7833</cx:pt>
          <cx:pt idx="3324">7772</cx:pt>
          <cx:pt idx="3325">7759</cx:pt>
          <cx:pt idx="3326">7748</cx:pt>
          <cx:pt idx="3327">7736</cx:pt>
          <cx:pt idx="3328">7721</cx:pt>
          <cx:pt idx="3329">7690</cx:pt>
          <cx:pt idx="3330">7664</cx:pt>
          <cx:pt idx="3331">7663</cx:pt>
          <cx:pt idx="3332">7630</cx:pt>
          <cx:pt idx="3333">7584</cx:pt>
          <cx:pt idx="3334">7569</cx:pt>
          <cx:pt idx="3335">7559</cx:pt>
          <cx:pt idx="3336">7519</cx:pt>
          <cx:pt idx="3337">7479</cx:pt>
          <cx:pt idx="3338">7470</cx:pt>
          <cx:pt idx="3339">7444</cx:pt>
          <cx:pt idx="3340">7403</cx:pt>
          <cx:pt idx="3341">7394</cx:pt>
          <cx:pt idx="3342">7392</cx:pt>
          <cx:pt idx="3343">7367</cx:pt>
          <cx:pt idx="3344">7354</cx:pt>
          <cx:pt idx="3345">7319</cx:pt>
          <cx:pt idx="3346">7277</cx:pt>
          <cx:pt idx="3347">7242</cx:pt>
          <cx:pt idx="3348">7228</cx:pt>
          <cx:pt idx="3349">7199</cx:pt>
          <cx:pt idx="3350">7159</cx:pt>
          <cx:pt idx="3351">7143</cx:pt>
          <cx:pt idx="3352">7116</cx:pt>
          <cx:pt idx="3353">7098</cx:pt>
          <cx:pt idx="3354">7073</cx:pt>
          <cx:pt idx="3355">7025</cx:pt>
          <cx:pt idx="3356">6965</cx:pt>
          <cx:pt idx="3357">6921</cx:pt>
          <cx:pt idx="3358">6919</cx:pt>
          <cx:pt idx="3359">6915</cx:pt>
          <cx:pt idx="3360">6884</cx:pt>
          <cx:pt idx="3361">6884</cx:pt>
          <cx:pt idx="3362">6838</cx:pt>
          <cx:pt idx="3363">6808</cx:pt>
          <cx:pt idx="3364">6790</cx:pt>
          <cx:pt idx="3365">6782</cx:pt>
          <cx:pt idx="3366">6723</cx:pt>
          <cx:pt idx="3367">6705</cx:pt>
          <cx:pt idx="3368">6701</cx:pt>
          <cx:pt idx="3369">6632</cx:pt>
          <cx:pt idx="3370">6595</cx:pt>
          <cx:pt idx="3371">6585</cx:pt>
          <cx:pt idx="3372">6562</cx:pt>
          <cx:pt idx="3373">6555</cx:pt>
          <cx:pt idx="3374">6528</cx:pt>
          <cx:pt idx="3375">6525</cx:pt>
          <cx:pt idx="3376">6484</cx:pt>
          <cx:pt idx="3377">6476</cx:pt>
          <cx:pt idx="3378">6454</cx:pt>
          <cx:pt idx="3379">6384</cx:pt>
          <cx:pt idx="3380">6377</cx:pt>
          <cx:pt idx="3381">6375</cx:pt>
          <cx:pt idx="3382">6359</cx:pt>
          <cx:pt idx="3383">6304</cx:pt>
          <cx:pt idx="3384">6304</cx:pt>
          <cx:pt idx="3385">6276</cx:pt>
          <cx:pt idx="3386">6246</cx:pt>
          <cx:pt idx="3387">6221</cx:pt>
          <cx:pt idx="3388">6200</cx:pt>
          <cx:pt idx="3389">6183</cx:pt>
          <cx:pt idx="3390">6147</cx:pt>
          <cx:pt idx="3391">6142</cx:pt>
          <cx:pt idx="3392">6095</cx:pt>
          <cx:pt idx="3393">6084</cx:pt>
          <cx:pt idx="3394">6082</cx:pt>
          <cx:pt idx="3395">6069</cx:pt>
          <cx:pt idx="3396">6062</cx:pt>
          <cx:pt idx="3397">6046</cx:pt>
          <cx:pt idx="3398">6041</cx:pt>
          <cx:pt idx="3399">6025</cx:pt>
          <cx:pt idx="3400">6011</cx:pt>
          <cx:pt idx="3401">6000</cx:pt>
          <cx:pt idx="3402">5975</cx:pt>
          <cx:pt idx="3403">5971</cx:pt>
          <cx:pt idx="3404">5936</cx:pt>
          <cx:pt idx="3405">5933</cx:pt>
          <cx:pt idx="3406">5931</cx:pt>
          <cx:pt idx="3407">5928</cx:pt>
          <cx:pt idx="3408">5917</cx:pt>
          <cx:pt idx="3409">5917</cx:pt>
          <cx:pt idx="3410">5863</cx:pt>
          <cx:pt idx="3411">5841</cx:pt>
          <cx:pt idx="3412">5817</cx:pt>
          <cx:pt idx="3413">5796</cx:pt>
          <cx:pt idx="3414">5794</cx:pt>
          <cx:pt idx="3415">5772</cx:pt>
          <cx:pt idx="3416">5744</cx:pt>
          <cx:pt idx="3417">5721</cx:pt>
          <cx:pt idx="3418">5709</cx:pt>
          <cx:pt idx="3419">5699</cx:pt>
          <cx:pt idx="3420">5674</cx:pt>
          <cx:pt idx="3421">5673</cx:pt>
          <cx:pt idx="3422">5668</cx:pt>
          <cx:pt idx="3423">5664</cx:pt>
          <cx:pt idx="3424">5663</cx:pt>
          <cx:pt idx="3425">5648</cx:pt>
          <cx:pt idx="3426">5615</cx:pt>
          <cx:pt idx="3427">5613</cx:pt>
          <cx:pt idx="3428">5612</cx:pt>
          <cx:pt idx="3429">5612</cx:pt>
          <cx:pt idx="3430">5603</cx:pt>
          <cx:pt idx="3431">5600</cx:pt>
          <cx:pt idx="3432">5557</cx:pt>
          <cx:pt idx="3433">5548</cx:pt>
          <cx:pt idx="3434">5507</cx:pt>
          <cx:pt idx="3435">5475</cx:pt>
          <cx:pt idx="3436">5463</cx:pt>
          <cx:pt idx="3437">5442</cx:pt>
          <cx:pt idx="3438">5431</cx:pt>
          <cx:pt idx="3439">5427</cx:pt>
          <cx:pt idx="3440">5332</cx:pt>
          <cx:pt idx="3441">5321</cx:pt>
          <cx:pt idx="3442">5312</cx:pt>
          <cx:pt idx="3443">5294</cx:pt>
          <cx:pt idx="3444">5275</cx:pt>
          <cx:pt idx="3445">5254</cx:pt>
          <cx:pt idx="3446">5228</cx:pt>
          <cx:pt idx="3447">5187</cx:pt>
          <cx:pt idx="3448">5178</cx:pt>
          <cx:pt idx="3449">5176</cx:pt>
          <cx:pt idx="3450">5166</cx:pt>
          <cx:pt idx="3451">5164</cx:pt>
          <cx:pt idx="3452">5161</cx:pt>
          <cx:pt idx="3453">5159</cx:pt>
          <cx:pt idx="3454">5158</cx:pt>
          <cx:pt idx="3455">5156</cx:pt>
          <cx:pt idx="3456">5143</cx:pt>
          <cx:pt idx="3457">5061</cx:pt>
          <cx:pt idx="3458">5049</cx:pt>
          <cx:pt idx="3459">5016</cx:pt>
          <cx:pt idx="3460">4996</cx:pt>
          <cx:pt idx="3461">4995</cx:pt>
          <cx:pt idx="3462">4976</cx:pt>
          <cx:pt idx="3463">4972</cx:pt>
          <cx:pt idx="3464">4961</cx:pt>
          <cx:pt idx="3465">4894</cx:pt>
          <cx:pt idx="3466">4875</cx:pt>
          <cx:pt idx="3467">4862</cx:pt>
          <cx:pt idx="3468">4821</cx:pt>
          <cx:pt idx="3469">4820</cx:pt>
          <cx:pt idx="3470">4812</cx:pt>
          <cx:pt idx="3471">4795</cx:pt>
          <cx:pt idx="3472">4792</cx:pt>
          <cx:pt idx="3473">4769</cx:pt>
          <cx:pt idx="3474">4767</cx:pt>
          <cx:pt idx="3475">4757</cx:pt>
          <cx:pt idx="3476">4756</cx:pt>
          <cx:pt idx="3477">4743</cx:pt>
          <cx:pt idx="3478">4719</cx:pt>
          <cx:pt idx="3479">4695</cx:pt>
          <cx:pt idx="3480">4687</cx:pt>
          <cx:pt idx="3481">4682</cx:pt>
          <cx:pt idx="3482">4670</cx:pt>
          <cx:pt idx="3483">4663</cx:pt>
          <cx:pt idx="3484">4662</cx:pt>
          <cx:pt idx="3485">4617</cx:pt>
          <cx:pt idx="3486">4603</cx:pt>
          <cx:pt idx="3487">4598</cx:pt>
          <cx:pt idx="3488">4583</cx:pt>
          <cx:pt idx="3489">4582</cx:pt>
          <cx:pt idx="3490">4564</cx:pt>
          <cx:pt idx="3491">4555</cx:pt>
          <cx:pt idx="3492">4546</cx:pt>
          <cx:pt idx="3493">4518</cx:pt>
          <cx:pt idx="3494">4501</cx:pt>
          <cx:pt idx="3495">4423</cx:pt>
          <cx:pt idx="3496">4391</cx:pt>
          <cx:pt idx="3497">4387</cx:pt>
          <cx:pt idx="3498">4377</cx:pt>
          <cx:pt idx="3499">4360</cx:pt>
          <cx:pt idx="3500">4345</cx:pt>
          <cx:pt idx="3501">4339</cx:pt>
          <cx:pt idx="3502">4302</cx:pt>
          <cx:pt idx="3503">4293</cx:pt>
          <cx:pt idx="3504">4288</cx:pt>
          <cx:pt idx="3505">4288</cx:pt>
          <cx:pt idx="3506">4285</cx:pt>
          <cx:pt idx="3507">4265</cx:pt>
          <cx:pt idx="3508">4257</cx:pt>
          <cx:pt idx="3509">4195</cx:pt>
          <cx:pt idx="3510">4195</cx:pt>
          <cx:pt idx="3511">4191</cx:pt>
          <cx:pt idx="3512">4182</cx:pt>
          <cx:pt idx="3513">4180</cx:pt>
          <cx:pt idx="3514">4124</cx:pt>
          <cx:pt idx="3515">4122</cx:pt>
          <cx:pt idx="3516">4117</cx:pt>
          <cx:pt idx="3517">4102</cx:pt>
          <cx:pt idx="3518">4100</cx:pt>
          <cx:pt idx="3519">4086</cx:pt>
          <cx:pt idx="3520">4081</cx:pt>
          <cx:pt idx="3521">4065</cx:pt>
          <cx:pt idx="3522">4057</cx:pt>
          <cx:pt idx="3523">4052</cx:pt>
          <cx:pt idx="3524">3943</cx:pt>
          <cx:pt idx="3525">3942</cx:pt>
          <cx:pt idx="3526">3924</cx:pt>
          <cx:pt idx="3527">3924</cx:pt>
          <cx:pt idx="3528">3914</cx:pt>
          <cx:pt idx="3529">3911</cx:pt>
          <cx:pt idx="3530">3875</cx:pt>
          <cx:pt idx="3531">3865</cx:pt>
          <cx:pt idx="3532">3851</cx:pt>
          <cx:pt idx="3533">3843</cx:pt>
          <cx:pt idx="3534">3806</cx:pt>
          <cx:pt idx="3535">3803</cx:pt>
          <cx:pt idx="3536">3788</cx:pt>
          <cx:pt idx="3537">3754</cx:pt>
          <cx:pt idx="3538">3740</cx:pt>
          <cx:pt idx="3539">3709</cx:pt>
          <cx:pt idx="3540">3675</cx:pt>
          <cx:pt idx="3541">3668</cx:pt>
          <cx:pt idx="3542">3665</cx:pt>
          <cx:pt idx="3543">3665</cx:pt>
          <cx:pt idx="3544">3665</cx:pt>
          <cx:pt idx="3545">3662</cx:pt>
          <cx:pt idx="3546">3662</cx:pt>
          <cx:pt idx="3547">3624</cx:pt>
          <cx:pt idx="3548">3611</cx:pt>
          <cx:pt idx="3549">3579</cx:pt>
          <cx:pt idx="3550">3571</cx:pt>
          <cx:pt idx="3551">3571</cx:pt>
          <cx:pt idx="3552">3562</cx:pt>
          <cx:pt idx="3553">3548</cx:pt>
          <cx:pt idx="3554">3536</cx:pt>
          <cx:pt idx="3555">3513</cx:pt>
          <cx:pt idx="3556">3479</cx:pt>
          <cx:pt idx="3557">3467</cx:pt>
          <cx:pt idx="3558">3433</cx:pt>
          <cx:pt idx="3559">3411</cx:pt>
          <cx:pt idx="3560">3407</cx:pt>
          <cx:pt idx="3561">3340</cx:pt>
          <cx:pt idx="3562">3322</cx:pt>
          <cx:pt idx="3563">3299</cx:pt>
          <cx:pt idx="3564">3291</cx:pt>
          <cx:pt idx="3565">3274</cx:pt>
          <cx:pt idx="3566">3258</cx:pt>
          <cx:pt idx="3567">3229</cx:pt>
          <cx:pt idx="3568">3228</cx:pt>
          <cx:pt idx="3569">3203</cx:pt>
          <cx:pt idx="3570">3198</cx:pt>
          <cx:pt idx="3571">3174</cx:pt>
          <cx:pt idx="3572">3167</cx:pt>
          <cx:pt idx="3573">3142</cx:pt>
          <cx:pt idx="3574">3135</cx:pt>
          <cx:pt idx="3575">3122</cx:pt>
          <cx:pt idx="3576">3119</cx:pt>
          <cx:pt idx="3577">3116</cx:pt>
          <cx:pt idx="3578">3080</cx:pt>
          <cx:pt idx="3579">3077</cx:pt>
          <cx:pt idx="3580">2998</cx:pt>
          <cx:pt idx="3581">2971</cx:pt>
          <cx:pt idx="3582">2963</cx:pt>
          <cx:pt idx="3583">2941</cx:pt>
          <cx:pt idx="3584">2933</cx:pt>
          <cx:pt idx="3585">2932</cx:pt>
          <cx:pt idx="3586">2919</cx:pt>
          <cx:pt idx="3587">2877</cx:pt>
          <cx:pt idx="3588">2870</cx:pt>
          <cx:pt idx="3589">2855</cx:pt>
          <cx:pt idx="3590">2843</cx:pt>
          <cx:pt idx="3591">2801</cx:pt>
          <cx:pt idx="3592">2794</cx:pt>
          <cx:pt idx="3593">2792</cx:pt>
          <cx:pt idx="3594">2787</cx:pt>
          <cx:pt idx="3595">2770</cx:pt>
          <cx:pt idx="3596">2742</cx:pt>
          <cx:pt idx="3597">2735</cx:pt>
          <cx:pt idx="3598">2725</cx:pt>
          <cx:pt idx="3599">2724</cx:pt>
          <cx:pt idx="3600">2720</cx:pt>
          <cx:pt idx="3601">2705</cx:pt>
          <cx:pt idx="3602">2676</cx:pt>
          <cx:pt idx="3603">2670</cx:pt>
          <cx:pt idx="3604">2631</cx:pt>
          <cx:pt idx="3605">2629</cx:pt>
          <cx:pt idx="3606">2613</cx:pt>
          <cx:pt idx="3607">2599</cx:pt>
          <cx:pt idx="3608">2582</cx:pt>
          <cx:pt idx="3609">2581</cx:pt>
          <cx:pt idx="3610">2580</cx:pt>
          <cx:pt idx="3611">2541</cx:pt>
          <cx:pt idx="3612">2541</cx:pt>
          <cx:pt idx="3613">2522</cx:pt>
          <cx:pt idx="3614">2508</cx:pt>
          <cx:pt idx="3615">2482</cx:pt>
          <cx:pt idx="3616">2458</cx:pt>
          <cx:pt idx="3617">2448</cx:pt>
          <cx:pt idx="3618">2427</cx:pt>
          <cx:pt idx="3619">2419</cx:pt>
          <cx:pt idx="3620">2417</cx:pt>
          <cx:pt idx="3621">2412</cx:pt>
          <cx:pt idx="3622">2395</cx:pt>
          <cx:pt idx="3623">2330</cx:pt>
          <cx:pt idx="3624">2326</cx:pt>
          <cx:pt idx="3625">2308</cx:pt>
          <cx:pt idx="3626">2302</cx:pt>
          <cx:pt idx="3627">2295</cx:pt>
          <cx:pt idx="3628">2281</cx:pt>
          <cx:pt idx="3629">2256</cx:pt>
          <cx:pt idx="3630">2253</cx:pt>
          <cx:pt idx="3631">2236</cx:pt>
          <cx:pt idx="3632">2215</cx:pt>
          <cx:pt idx="3633">2189</cx:pt>
          <cx:pt idx="3634">2164</cx:pt>
          <cx:pt idx="3635">2133</cx:pt>
          <cx:pt idx="3636">2112</cx:pt>
          <cx:pt idx="3637">2103</cx:pt>
          <cx:pt idx="3638">2086</cx:pt>
          <cx:pt idx="3639">2061</cx:pt>
          <cx:pt idx="3640">2047</cx:pt>
          <cx:pt idx="3641">2045</cx:pt>
          <cx:pt idx="3642">2039</cx:pt>
          <cx:pt idx="3643">2038</cx:pt>
          <cx:pt idx="3644">2037</cx:pt>
          <cx:pt idx="3645">2004</cx:pt>
          <cx:pt idx="3646">1977</cx:pt>
          <cx:pt idx="3647">1976</cx:pt>
          <cx:pt idx="3648">1966</cx:pt>
          <cx:pt idx="3649">1950</cx:pt>
          <cx:pt idx="3650">1940</cx:pt>
          <cx:pt idx="3651">1938</cx:pt>
          <cx:pt idx="3652">1884</cx:pt>
          <cx:pt idx="3653">1768</cx:pt>
          <cx:pt idx="3654">1761</cx:pt>
          <cx:pt idx="3655">1758</cx:pt>
          <cx:pt idx="3656">1742</cx:pt>
          <cx:pt idx="3657">1738</cx:pt>
          <cx:pt idx="3658">1721</cx:pt>
          <cx:pt idx="3659">1686</cx:pt>
          <cx:pt idx="3660">1666</cx:pt>
          <cx:pt idx="3661">1661</cx:pt>
          <cx:pt idx="3662">1658</cx:pt>
          <cx:pt idx="3663">1656</cx:pt>
          <cx:pt idx="3664">1633</cx:pt>
          <cx:pt idx="3665">1622</cx:pt>
          <cx:pt idx="3666">1618</cx:pt>
          <cx:pt idx="3667">1595</cx:pt>
          <cx:pt idx="3668">1573</cx:pt>
          <cx:pt idx="3669">1560</cx:pt>
          <cx:pt idx="3670">1547</cx:pt>
          <cx:pt idx="3671">1524</cx:pt>
          <cx:pt idx="3672">1489</cx:pt>
          <cx:pt idx="3673">1466</cx:pt>
          <cx:pt idx="3674">1449</cx:pt>
          <cx:pt idx="3675">1428</cx:pt>
          <cx:pt idx="3676">1427</cx:pt>
          <cx:pt idx="3677">1415</cx:pt>
          <cx:pt idx="3678">1400</cx:pt>
          <cx:pt idx="3679">1398</cx:pt>
          <cx:pt idx="3680">1389</cx:pt>
          <cx:pt idx="3681">1388</cx:pt>
          <cx:pt idx="3682">1358</cx:pt>
          <cx:pt idx="3683">1324</cx:pt>
          <cx:pt idx="3684">1290</cx:pt>
          <cx:pt idx="3685">1275</cx:pt>
          <cx:pt idx="3686">1245</cx:pt>
          <cx:pt idx="3687">1238</cx:pt>
          <cx:pt idx="3688">1231</cx:pt>
          <cx:pt idx="3689">1207</cx:pt>
          <cx:pt idx="3690">1201</cx:pt>
          <cx:pt idx="3691">1177</cx:pt>
          <cx:pt idx="3692">1153</cx:pt>
          <cx:pt idx="3693">1138</cx:pt>
          <cx:pt idx="3694">1123</cx:pt>
          <cx:pt idx="3695">1119</cx:pt>
          <cx:pt idx="3696">1048</cx:pt>
          <cx:pt idx="3697">1038</cx:pt>
          <cx:pt idx="3698">1034</cx:pt>
          <cx:pt idx="3699">1024</cx:pt>
          <cx:pt idx="3700">1015</cx:pt>
          <cx:pt idx="3701">1010</cx:pt>
          <cx:pt idx="3702">983</cx:pt>
          <cx:pt idx="3703">922</cx:pt>
          <cx:pt idx="3704">912</cx:pt>
          <cx:pt idx="3705">910</cx:pt>
          <cx:pt idx="3706">899</cx:pt>
          <cx:pt idx="3707">892</cx:pt>
          <cx:pt idx="3708">813</cx:pt>
          <cx:pt idx="3709">806</cx:pt>
          <cx:pt idx="3710">783</cx:pt>
          <cx:pt idx="3711">781</cx:pt>
          <cx:pt idx="3712">775</cx:pt>
          <cx:pt idx="3713">771</cx:pt>
          <cx:pt idx="3714">761</cx:pt>
          <cx:pt idx="3715">746</cx:pt>
          <cx:pt idx="3716">744</cx:pt>
          <cx:pt idx="3717">720</cx:pt>
          <cx:pt idx="3718">709</cx:pt>
          <cx:pt idx="3719">606</cx:pt>
          <cx:pt idx="3720">586</cx:pt>
          <cx:pt idx="3721">578</cx:pt>
          <cx:pt idx="3722">575</cx:pt>
          <cx:pt idx="3723">564</cx:pt>
          <cx:pt idx="3724">553</cx:pt>
          <cx:pt idx="3725">531</cx:pt>
          <cx:pt idx="3726">524</cx:pt>
          <cx:pt idx="3727">480</cx:pt>
          <cx:pt idx="3728">475</cx:pt>
          <cx:pt idx="3729">449</cx:pt>
          <cx:pt idx="3730">448</cx:pt>
          <cx:pt idx="3731">444</cx:pt>
          <cx:pt idx="3732">397</cx:pt>
          <cx:pt idx="3733">344</cx:pt>
          <cx:pt idx="3734">342</cx:pt>
          <cx:pt idx="3735">314</cx:pt>
          <cx:pt idx="3736">241</cx:pt>
          <cx:pt idx="3737">154</cx:pt>
          <cx:pt idx="3738">143</cx:pt>
          <cx:pt idx="3739">131</cx:pt>
          <cx:pt idx="3740">91</cx:pt>
          <cx:pt idx="3741">22</cx:pt>
        </cx:lvl>
      </cx:numDim>
    </cx:data>
  </cx:chartData>
  <cx:chart>
    <cx:title pos="t" align="ctr" overlay="0">
      <cx:tx>
        <cx:txData>
          <cx:v>favourite actor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favourite actor</a:t>
          </a:r>
        </a:p>
      </cx:txPr>
    </cx:title>
    <cx:plotArea>
      <cx:plotAreaRegion>
        <cx:series layoutId="clusteredColumn" uniqueId="{411F7C06-D299-487C-8E0D-A8CFE258827B}">
          <cx:tx>
            <cx:txData>
              <cx:f>'modified imdb1'!$M$1</cx:f>
              <cx:v>num_voted_users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714C-E842-0931-E072-8942EE312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A14EA-9F4F-122A-821B-D50896169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D600-E437-07CD-CE84-B9FF036A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EEDF-2893-4A8E-9C6A-71E5FBFAD604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DE46A-F85B-C939-73FE-A91288E5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2A77E-220D-CE3B-9217-E6D0569A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1E10-47B4-413E-B149-775F3A15C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49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A8D9-33C2-6BAC-3B4B-0C2BC147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C6071-F471-0DAF-A3B6-F42C0CB8A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DBF92-68DD-10D6-73F9-2850225A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EEDF-2893-4A8E-9C6A-71E5FBFAD604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2B23F-C0E7-ABCD-66CD-75CEEA6E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BD80F-67DE-F4E1-D57B-3225307E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1E10-47B4-413E-B149-775F3A15C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05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AFA29-4EED-D7B2-02D8-6D89FF5D9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67D82-8CD0-5961-4120-191BD1038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16FC9-B76D-C157-82A7-2F7729E6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EEDF-2893-4A8E-9C6A-71E5FBFAD604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1415B-0A42-C55D-92D5-AE96726D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1FAC2-B4F4-560C-2351-3145553E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1E10-47B4-413E-B149-775F3A15C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21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0904-87C8-CF29-0CF0-3BEDCE20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9AF5-A3CD-D16F-90B1-8C7D559F7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CA28D-731F-66FB-8917-0CA498EB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EEDF-2893-4A8E-9C6A-71E5FBFAD604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6E90B-871A-C17B-B32D-1A7205CE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99B2-7B73-30DA-A3F8-1C8418FB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1E10-47B4-413E-B149-775F3A15C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20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9E70-7361-4495-4950-7C8CBE43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31537-DB82-6A07-D867-790BA5BD0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CFA20-52EB-8B05-E9C9-BC330A21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EEDF-2893-4A8E-9C6A-71E5FBFAD604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380C7-7E82-BB4B-5DC2-35387A5B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38127-1DFD-DD6F-F620-D40DC68D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1E10-47B4-413E-B149-775F3A15C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32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AEF0-2BAF-4D17-2464-79184C6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39558-5CE1-6D9F-7BC6-FBAB4C9F3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7D32B-8955-A883-5B81-6BB95E172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8AFF6-8AA6-E0D4-7917-16847B45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EEDF-2893-4A8E-9C6A-71E5FBFAD604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340F2-2BF2-9EE0-95D5-0A67A6A8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8265C-8936-CDC2-491A-24329EAB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1E10-47B4-413E-B149-775F3A15C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07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8A79-E840-E244-F2D7-6DC0B663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C5FE0-96FC-98E5-F2FF-74883FF03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A7427-51FC-2E2C-8D57-ABC19222C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EB29D-1C56-ACC9-ACE5-9E7C94A9C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5DA8D-5CEF-2A74-7D94-F1C1BE517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157B2-5BF0-1205-C89E-6EAE8712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EEDF-2893-4A8E-9C6A-71E5FBFAD604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DA1D6B-C077-582C-DFF6-3B23259C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A95918-F7A2-5FD5-032F-0BC67B8F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1E10-47B4-413E-B149-775F3A15C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71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A59A-B179-AF2F-7DA6-36BF0633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F6122-1CAB-946B-42C3-69197514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EEDF-2893-4A8E-9C6A-71E5FBFAD604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0C6B4-E709-0DDE-566D-FDB54891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BC7C7-A8B6-5DF6-4B46-C8A61ACE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1E10-47B4-413E-B149-775F3A15C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25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8AAEE-8C9A-D51B-A3E0-E6E650D0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EEDF-2893-4A8E-9C6A-71E5FBFAD604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6D9C2-9CD9-DCE5-23FA-72351098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C82B1-95FC-6D56-E027-54D45A6F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1E10-47B4-413E-B149-775F3A15C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44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0CAF-10A7-E456-034C-9AB8E89B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C1CED-EC4A-60AA-1B34-C15293472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27AE5-1BBC-9507-4E48-34FB7611B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F2C10-278E-66C1-C97E-DD319B60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EEDF-2893-4A8E-9C6A-71E5FBFAD604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961CF-C719-7B1D-05D9-5220B760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96A85-3E18-6ADC-0105-9D678948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1E10-47B4-413E-B149-775F3A15C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0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5644-2B66-D114-0761-4A326A8D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4DA83-11CC-3C1B-25E2-53B0F970C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F2C3B-EEDD-95A2-982E-93008F46E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BA624-5247-6BDE-6609-122B768B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EEDF-2893-4A8E-9C6A-71E5FBFAD604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D023E-BC7E-ADEB-3A14-EB818C54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53D2C-A65E-F054-D233-6952CBFD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1E10-47B4-413E-B149-775F3A15C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82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439468-0A00-54C9-322B-FB2393CB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A7C92-B684-7D3D-EBB6-AE908717D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9FE70-0BBC-F505-E522-9A52E1085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DEEDF-2893-4A8E-9C6A-71E5FBFAD604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42316-FF6A-1981-BF29-DF169689E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3445-8271-41B2-1B4F-A6B4F096F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91E10-47B4-413E-B149-775F3A15C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35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microsoft.com/office/2014/relationships/chartEx" Target="../charts/chartEx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4E9F-C494-CC70-2A4B-B05E5F2EF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812"/>
            <a:ext cx="9144000" cy="2387600"/>
          </a:xfrm>
        </p:spPr>
        <p:txBody>
          <a:bodyPr/>
          <a:lstStyle/>
          <a:p>
            <a:r>
              <a:rPr lang="en-IN" b="1" dirty="0"/>
              <a:t>IMDB MOVIE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E6968-E8AF-8CC4-7BD1-E4195D254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pPr algn="r"/>
            <a:endParaRPr lang="en-IN" dirty="0"/>
          </a:p>
          <a:p>
            <a:pPr algn="r"/>
            <a:r>
              <a:rPr lang="en-IN" dirty="0"/>
              <a:t>Created by: Aravind D R</a:t>
            </a:r>
          </a:p>
        </p:txBody>
      </p:sp>
    </p:spTree>
    <p:extLst>
      <p:ext uri="{BB962C8B-B14F-4D97-AF65-F5344CB8AC3E}">
        <p14:creationId xmlns:p14="http://schemas.microsoft.com/office/powerpoint/2010/main" val="1666071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4C96-7CE9-166E-D47E-2E39BC47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Tech Stack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C3FB9-BD35-9B5E-C04F-54F883EAD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Microsoft Excel</a:t>
            </a:r>
          </a:p>
          <a:p>
            <a:r>
              <a:rPr lang="en-IN" dirty="0"/>
              <a:t>Microsoft Power point</a:t>
            </a:r>
          </a:p>
          <a:p>
            <a:r>
              <a:rPr lang="en-IN" dirty="0"/>
              <a:t>Microsoft One drive</a:t>
            </a:r>
          </a:p>
        </p:txBody>
      </p:sp>
    </p:spTree>
    <p:extLst>
      <p:ext uri="{BB962C8B-B14F-4D97-AF65-F5344CB8AC3E}">
        <p14:creationId xmlns:p14="http://schemas.microsoft.com/office/powerpoint/2010/main" val="309593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36D7-871F-3320-0E8C-4A9534FE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A27B0-E90C-9E7A-9FFE-C42E74DB4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project I have answered all the questions asked by understanding the data set and plotted the graph.</a:t>
            </a:r>
          </a:p>
          <a:p>
            <a:r>
              <a:rPr lang="en-IN" dirty="0"/>
              <a:t>I have gained more knowledge in excel graph sheets.</a:t>
            </a:r>
          </a:p>
          <a:p>
            <a:r>
              <a:rPr lang="en-IN" dirty="0"/>
              <a:t>I have gained knowledge on imdb movie </a:t>
            </a:r>
            <a:r>
              <a:rPr lang="en-IN"/>
              <a:t>rating techniques.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700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040F-4E63-1D66-8429-A99AE809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9A2E5-260F-F6E0-F9D9-229CE3B5E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project, you have provided data set of imdb movies.</a:t>
            </a:r>
          </a:p>
          <a:p>
            <a:r>
              <a:rPr lang="en-IN" dirty="0"/>
              <a:t>There are numerous questions in these areas.</a:t>
            </a:r>
          </a:p>
          <a:p>
            <a:r>
              <a:rPr lang="en-IN" dirty="0"/>
              <a:t>First and foremost is the what do you see is happening? The answer t this question is: I could see the list of movies has given rating based on the user and critic rating and reviews. In this there is no need for the </a:t>
            </a:r>
            <a:r>
              <a:rPr lang="en-IN" dirty="0" err="1"/>
              <a:t>facebook</a:t>
            </a:r>
            <a:r>
              <a:rPr lang="en-IN" dirty="0"/>
              <a:t> likes. Its of no use. </a:t>
            </a:r>
          </a:p>
          <a:p>
            <a:r>
              <a:rPr lang="en-IN" dirty="0"/>
              <a:t>It will be much impacted on stakeholders, with these fb likes the stakeholders mindset will change and leads to financial loss of the movie.</a:t>
            </a:r>
          </a:p>
        </p:txBody>
      </p:sp>
    </p:spTree>
    <p:extLst>
      <p:ext uri="{BB962C8B-B14F-4D97-AF65-F5344CB8AC3E}">
        <p14:creationId xmlns:p14="http://schemas.microsoft.com/office/powerpoint/2010/main" val="269614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744E-479F-0DE1-8347-2172DE6A8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APPROACH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167133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5575-1234-7EEC-9705-5F3B84B4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/>
              <a:t>CLEANING THE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FD3D14-B15E-80CF-A79A-E2BD5F45B5E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2383339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EBF13E-4DF2-6100-2D40-6E966FB795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In this section, I have removed null values using filter options in excel</a:t>
            </a:r>
          </a:p>
          <a:p>
            <a:r>
              <a:rPr lang="en-IN" dirty="0"/>
              <a:t>Then I have also removed the unwanted columns, and deleted the duplicate rows.</a:t>
            </a:r>
          </a:p>
          <a:p>
            <a:r>
              <a:rPr lang="en-IN" dirty="0"/>
              <a:t>Then I have made a bar graph having the original dataset and the cleaned dataset, so that it could be easily understood how many duplicates and null values are present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160785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4CCB-F76B-B212-001E-8EEC0192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MOVIES WITH HIGHEST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E893-86B2-4250-6CC4-FE06702B72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My 2nd assignment is to plot profit vs budget and observe the outliers using appropriate chart type. So I have used Scatter chart type and enabled the trendline to find the outliers. </a:t>
            </a:r>
          </a:p>
          <a:p>
            <a:r>
              <a:rPr lang="en-IN" dirty="0"/>
              <a:t>Then I have found the top 10 movies with highest profit and listed out in the form of graph.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5B75ED9-CB96-8E09-F65C-058B18AAEC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7765479"/>
              </p:ext>
            </p:extLst>
          </p:nvPr>
        </p:nvGraphicFramePr>
        <p:xfrm>
          <a:off x="6172200" y="1825625"/>
          <a:ext cx="5320553" cy="2432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D294C9A-A0CA-309A-F800-001948580C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0076760"/>
              </p:ext>
            </p:extLst>
          </p:nvPr>
        </p:nvGraphicFramePr>
        <p:xfrm>
          <a:off x="6492688" y="4213411"/>
          <a:ext cx="4715435" cy="2496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932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C30A-F507-AE75-3782-24627B86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6702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TOP 250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32CD7-154A-048E-3890-288021E490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In this segment I have to find the top 250 movies based on the imdb score in which the voted number of people should be greater than 25000.</a:t>
            </a:r>
          </a:p>
          <a:p>
            <a:r>
              <a:rPr lang="en-IN" dirty="0"/>
              <a:t>I have filtered out the 250 movies in desc order of imdb score and also filtered out the voted users greater than 25000 and as you have said I have ranked it.</a:t>
            </a:r>
          </a:p>
          <a:p>
            <a:r>
              <a:rPr lang="en-IN" dirty="0"/>
              <a:t>Then according to your 2</a:t>
            </a:r>
            <a:r>
              <a:rPr lang="en-IN" baseline="30000" dirty="0"/>
              <a:t>nd</a:t>
            </a:r>
            <a:r>
              <a:rPr lang="en-IN" dirty="0"/>
              <a:t> question, I have filtered out other languages and arranged based on the highest imdb score.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7619CA-631D-56B6-76D0-1EFBBD6C26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6305" y="999210"/>
            <a:ext cx="5340574" cy="29225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7E9CCE-C5C5-58B8-3218-D6737D11C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306" y="4163412"/>
            <a:ext cx="5340574" cy="254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8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FD33-2D63-BB84-87A6-AA2A5946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TOP 10 DIRECTORS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6FC9-E8A3-E9E1-D4F0-057E40181A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Here my task is to find the best directors in the dataset based on imdb score.</a:t>
            </a:r>
          </a:p>
          <a:p>
            <a:r>
              <a:rPr lang="en-IN" dirty="0"/>
              <a:t>So I have used </a:t>
            </a:r>
            <a:r>
              <a:rPr lang="en-IN" dirty="0" err="1"/>
              <a:t>averageif</a:t>
            </a:r>
            <a:r>
              <a:rPr lang="en-IN" dirty="0"/>
              <a:t> formula and cleared all the duplicate names after finding the average of imdb score of each director.</a:t>
            </a:r>
          </a:p>
          <a:p>
            <a:r>
              <a:rPr lang="en-IN" dirty="0"/>
              <a:t>Then I have filtered out the top 10 directors based on imdb score and used graph to show the results. </a:t>
            </a:r>
          </a:p>
          <a:p>
            <a:r>
              <a:rPr lang="en-IN" dirty="0"/>
              <a:t>The formula used here is:</a:t>
            </a:r>
          </a:p>
          <a:p>
            <a:pPr marL="914400" lvl="2" indent="0">
              <a:buNone/>
            </a:pPr>
            <a:r>
              <a:rPr lang="en-US" dirty="0"/>
              <a:t>=AVERAGEIF(C:C,C2,D:D)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2B16E52-FA6C-123F-A7E7-C2BCAEDE6FF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565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0135-4B35-3813-1E11-5401313E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POPULAR GENRES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3E79-01EA-1EDE-BE8A-43A7A61E9A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In order to find the popular genres, I must count the number of genres in the dataset.</a:t>
            </a:r>
          </a:p>
          <a:p>
            <a:r>
              <a:rPr lang="en-IN" dirty="0"/>
              <a:t>The result is shown in form of clustered bar graph for easy understanding.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30C5F63-1787-8B61-45C1-4D13CD63F44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104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E181-6559-5555-D580-A9AF1914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10EA-2424-166E-614D-E444429E03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To find the mean critic review, I must find the average of critic review and user review</a:t>
            </a:r>
          </a:p>
          <a:p>
            <a:r>
              <a:rPr lang="en-IN" dirty="0"/>
              <a:t>Then I must plot the graph using mean and actor name.</a:t>
            </a:r>
          </a:p>
          <a:p>
            <a:r>
              <a:rPr lang="en-IN" dirty="0"/>
              <a:t>Then I must find the favourite actor.</a:t>
            </a:r>
          </a:p>
          <a:p>
            <a:r>
              <a:rPr lang="en-IN" dirty="0"/>
              <a:t>So that I must find the mean votes for a decade and plot the values in the graph.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B21E782F-CDDB-270E-52BB-682B479EBA26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188784471"/>
                  </p:ext>
                </p:extLst>
              </p:nvPr>
            </p:nvGraphicFramePr>
            <p:xfrm>
              <a:off x="6172200" y="1825625"/>
              <a:ext cx="5181600" cy="199924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>
                <a:extLst>
                  <a:ext uri="{FF2B5EF4-FFF2-40B4-BE49-F238E27FC236}">
                    <a16:creationId xmlns:a16="http://schemas.microsoft.com/office/drawing/2014/main" id="{B21E782F-CDDB-270E-52BB-682B479EBA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2200" y="1825625"/>
                <a:ext cx="5181600" cy="1999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C48E52EB-6F1E-08B2-7746-AECEC1F6674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54571595"/>
                  </p:ext>
                </p:extLst>
              </p:nvPr>
            </p:nvGraphicFramePr>
            <p:xfrm>
              <a:off x="6431466" y="4001294"/>
              <a:ext cx="4663068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C48E52EB-6F1E-08B2-7746-AECEC1F667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31466" y="4001294"/>
                <a:ext cx="4663068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184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586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IMDB MOVIE ANALYSIS</vt:lpstr>
      <vt:lpstr>PROJECT DESCRIPTION</vt:lpstr>
      <vt:lpstr>APPROACH &amp; INSIGHTS</vt:lpstr>
      <vt:lpstr>CLEANING THE DATA</vt:lpstr>
      <vt:lpstr>MOVIES WITH HIGHEST PROFIT</vt:lpstr>
      <vt:lpstr>TOP 250</vt:lpstr>
      <vt:lpstr>TOP 10 DIRECTORS</vt:lpstr>
      <vt:lpstr>POPULAR GENRES</vt:lpstr>
      <vt:lpstr>CHARTS</vt:lpstr>
      <vt:lpstr>Tech Stack Used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 DR</dc:creator>
  <cp:lastModifiedBy>Arvi DR</cp:lastModifiedBy>
  <cp:revision>4</cp:revision>
  <dcterms:created xsi:type="dcterms:W3CDTF">2023-04-16T11:11:25Z</dcterms:created>
  <dcterms:modified xsi:type="dcterms:W3CDTF">2023-04-17T19:24:29Z</dcterms:modified>
</cp:coreProperties>
</file>