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了解详细信息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敬 陈" initials="敬" lastIdx="1" clrIdx="2">
    <p:extLst>
      <p:ext uri="{19B8F6BF-5375-455C-9EA6-DF929625EA0E}">
        <p15:presenceInfo xmlns:p15="http://schemas.microsoft.com/office/powerpoint/2012/main" userId="363b22bff4a66e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214" autoAdjust="0"/>
  </p:normalViewPr>
  <p:slideViewPr>
    <p:cSldViewPr snapToGrid="0">
      <p:cViewPr varScale="1">
        <p:scale>
          <a:sx n="70" d="100"/>
          <a:sy n="70" d="100"/>
        </p:scale>
        <p:origin x="39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36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3-28T14:40:41.672" idx="1">
    <p:pos x="10" y="10"/>
    <p:text>测试批注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2019年3月28日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2019年3月28日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测试备注</a:t>
            </a:r>
            <a:endParaRPr lang="en-US" altLang="zh-CN" dirty="0"/>
          </a:p>
          <a:p>
            <a:r>
              <a:rPr lang="zh-CN" altLang="en-US" dirty="0"/>
              <a:t>测试备注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84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9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6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0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90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t>2019年3月28日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  <a:t>2019年3月28日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support.office.com/zh-cn/article/PowerPoint-%e5%9f%b9%e8%ae%ad-40e8c930-cb0b-40d8-82c4-bd53d3398787?omkt=zh-CN&amp;ui=zh-CN&amp;rs=zh-CN&amp;ad=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sz="4800" dirty="0">
                <a:solidFill>
                  <a:schemeClr val="bg1"/>
                </a:solidFill>
              </a:rPr>
              <a:t>欢迎使用</a:t>
            </a:r>
            <a:r>
              <a:rPr lang="en-US" altLang="zh-CN" sz="4800" dirty="0">
                <a:solidFill>
                  <a:schemeClr val="bg1"/>
                </a:solidFill>
              </a:rPr>
              <a:t> </a:t>
            </a:r>
            <a:r>
              <a:rPr lang="zh-cn" sz="4800" dirty="0">
                <a:solidFill>
                  <a:schemeClr val="bg1"/>
                </a:solidFill>
              </a:rPr>
              <a:t>PowerPoint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sz="2400" dirty="0">
                <a:solidFill>
                  <a:schemeClr val="bg1"/>
                </a:solidFill>
              </a:rPr>
              <a:t>简化工作的 5 个窍门</a:t>
            </a:r>
          </a:p>
        </p:txBody>
      </p:sp>
      <p:pic>
        <p:nvPicPr>
          <p:cNvPr id="4" name="图片 3" descr="PowerPoint 徽标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dirty="0">
                <a:cs typeface="Segoe UI Light" panose="020B0502040204020203" pitchFamily="34" charset="0"/>
              </a:rPr>
              <a:t>设计器可帮助用户表达观点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1385113"/>
            <a:ext cx="8525932" cy="4577620"/>
          </a:xfrm>
          <a:prstGeom prst="rect">
            <a:avLst/>
          </a:prstGeom>
        </p:spPr>
      </p:pic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PowerPoint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设计器根据幻灯片中的内容，为演示文稿提供专业的设计建议。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设计器是订阅专属功能。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如果你有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Office 365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订阅，下一张幻灯片会介绍如何在新的演示文稿中使用此功能。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如何使用 </a:t>
            </a:r>
            <a:r>
              <a:rPr lang="en-US" altLang="zh-CN" dirty="0">
                <a:cs typeface="Segoe UI Light" panose="020B0502040204020203" pitchFamily="34" charset="0"/>
              </a:rPr>
              <a:t>PowerPoint </a:t>
            </a:r>
            <a:r>
              <a:rPr lang="zh-CN" altLang="en-US" dirty="0">
                <a:cs typeface="Segoe UI Light" panose="020B0502040204020203" pitchFamily="34" charset="0"/>
              </a:rPr>
              <a:t>设计器</a:t>
            </a:r>
          </a:p>
        </p:txBody>
      </p:sp>
      <p:sp>
        <p:nvSpPr>
          <p:cNvPr id="25" name="内容占位符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工作方式如下：</a:t>
            </a: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内容占位符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转到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文件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”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&gt;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“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新建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”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&gt;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“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空白演示文稿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”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，新建一个演示文稿。</a:t>
            </a: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531552" y="2730369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内容占位符 17"/>
          <p:cNvSpPr txBox="1">
            <a:spLocks/>
          </p:cNvSpPr>
          <p:nvPr/>
        </p:nvSpPr>
        <p:spPr>
          <a:xfrm>
            <a:off x="1056513" y="2770562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在第一张幻灯片中添加一张图片：转到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“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插入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”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&gt;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“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图片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”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或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“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插入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”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&gt;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“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联机图片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”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，然后选择图片。</a:t>
            </a:r>
            <a:b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</a:br>
            <a:b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</a:b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提示：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添加图片时需要处于联机状态。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00" y="1477431"/>
            <a:ext cx="2795082" cy="1549447"/>
          </a:xfrm>
          <a:prstGeom prst="rect">
            <a:avLst/>
          </a:prstGeom>
        </p:spPr>
      </p:pic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531552" y="4134411"/>
            <a:ext cx="558179" cy="409838"/>
            <a:chOff x="6953426" y="711274"/>
            <a:chExt cx="558179" cy="409838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内容占位符 17"/>
          <p:cNvSpPr txBox="1">
            <a:spLocks/>
          </p:cNvSpPr>
          <p:nvPr/>
        </p:nvSpPr>
        <p:spPr>
          <a:xfrm>
            <a:off x="1056513" y="4162572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PowerPoint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询问是否获取设计灵感时，选择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“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开始吧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”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。</a:t>
            </a:r>
          </a:p>
        </p:txBody>
      </p:sp>
      <p:pic>
        <p:nvPicPr>
          <p:cNvPr id="23" name="图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531552" y="4989603"/>
            <a:ext cx="558179" cy="409838"/>
            <a:chOff x="6953426" y="711274"/>
            <a:chExt cx="558179" cy="409838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内容占位符 17"/>
          <p:cNvSpPr txBox="1">
            <a:spLocks/>
          </p:cNvSpPr>
          <p:nvPr/>
        </p:nvSpPr>
        <p:spPr>
          <a:xfrm>
            <a:off x="1056513" y="5029796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从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“设计灵感”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任务窗格中选择喜欢的设计。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cs typeface="Segoe UI Light" panose="020B0502040204020203" pitchFamily="34" charset="0"/>
              </a:rPr>
              <a:t>平滑</a:t>
            </a:r>
          </a:p>
        </p:txBody>
      </p:sp>
      <p:pic>
        <p:nvPicPr>
          <p:cNvPr id="2" name="media1">
            <a:hlinkClick r:id="" action="ppaction://media"/>
            <a:extLst>
              <a:ext uri="{FF2B5EF4-FFF2-40B4-BE49-F238E27FC236}">
                <a16:creationId xmlns:a16="http://schemas.microsoft.com/office/drawing/2014/main" id="{13B099E5-B7C0-4F39-B161-EEEDBDB3D69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18501" y="1540564"/>
            <a:ext cx="6110546" cy="343852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通过“平滑”，可在演示文稿中创作流畅的动画和对象移动。使用两张相似的幻灯片执行动画，但在观众看来动作发生在一张幻灯片。 </a:t>
            </a:r>
          </a:p>
          <a:p>
            <a:pPr rtl="0"/>
            <a:r>
              <a:rPr lang="zh-CN" altLang="en-US" b="1" dirty="0">
                <a:solidFill>
                  <a:srgbClr val="D24726"/>
                </a:solidFill>
              </a:rPr>
              <a:t>播放</a:t>
            </a:r>
            <a:r>
              <a:rPr lang="zh-CN" altLang="en-US" dirty="0"/>
              <a:t>右侧视频，查看快速示例。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平滑是订阅专属功能。如果你有 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Office 365 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订阅，可按照下一张幻灯片中的步骤尝试使用此功能。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设置“</a:t>
            </a:r>
            <a:r>
              <a:rPr lang="zh-cn" dirty="0">
                <a:cs typeface="Segoe UI Light" panose="020B0502040204020203" pitchFamily="34" charset="0"/>
              </a:rPr>
              <a:t>平滑</a:t>
            </a:r>
            <a:r>
              <a:rPr lang="zh-cn" dirty="0"/>
              <a:t>”</a:t>
            </a:r>
          </a:p>
        </p:txBody>
      </p:sp>
      <p:sp>
        <p:nvSpPr>
          <p:cNvPr id="30" name="内容占位符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利用这些两个简单的“行星”自行尝试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12" descr="带有编号 1（表示第 1 步）的小圆圈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椭圆形 1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5" name="文本框14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16" name="内容占位符 17"/>
          <p:cNvSpPr txBox="1">
            <a:spLocks/>
          </p:cNvSpPr>
          <p:nvPr/>
        </p:nvSpPr>
        <p:spPr>
          <a:xfrm>
            <a:off x="1066040" y="1958189"/>
            <a:ext cx="2587134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复制此幻灯片：右键单击幻灯片缩略图，然后选择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复制幻灯片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91" y="1455491"/>
            <a:ext cx="1402147" cy="1803887"/>
          </a:xfrm>
          <a:prstGeom prst="rect">
            <a:avLst/>
          </a:prstGeom>
        </p:spPr>
      </p:pic>
      <p:grpSp>
        <p:nvGrpSpPr>
          <p:cNvPr id="18" name="组 17" descr="带有编号 2（表示第 2 步）的小圆圈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椭圆形 22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4" name="文本框 23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5" name="内容占位符 17"/>
          <p:cNvSpPr txBox="1">
            <a:spLocks/>
          </p:cNvSpPr>
          <p:nvPr/>
        </p:nvSpPr>
        <p:spPr>
          <a:xfrm>
            <a:off x="1066038" y="2936927"/>
            <a:ext cx="2436601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在两张相同的幻灯片中，对第二张右侧的形状进行某些更改（移动、调整大小、更改颜色），然后转到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切换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</a:rPr>
              <a:t>&gt;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平滑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96" y="3159609"/>
            <a:ext cx="2468759" cy="1185923"/>
          </a:xfrm>
          <a:prstGeom prst="rect">
            <a:avLst/>
          </a:prstGeom>
        </p:spPr>
      </p:pic>
      <p:grpSp>
        <p:nvGrpSpPr>
          <p:cNvPr id="26" name="组 25" descr="带有编号 3（表示第 3 步）的小圆圈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椭圆形 26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8" name="文本框 27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内容占位符 17"/>
          <p:cNvSpPr txBox="1">
            <a:spLocks/>
          </p:cNvSpPr>
          <p:nvPr/>
        </p:nvSpPr>
        <p:spPr>
          <a:xfrm>
            <a:off x="1076799" y="4360521"/>
            <a:ext cx="2607097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返回两张幻灯片中的第一张，按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幻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灯片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放映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按钮，然后选择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播放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，观看圆圈的平滑切换！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9" y="4344232"/>
            <a:ext cx="2134319" cy="887083"/>
          </a:xfrm>
          <a:prstGeom prst="rect">
            <a:avLst/>
          </a:prstGeom>
        </p:spPr>
      </p:pic>
      <p:sp>
        <p:nvSpPr>
          <p:cNvPr id="17" name="内容占位符 17"/>
          <p:cNvSpPr txBox="1">
            <a:spLocks/>
          </p:cNvSpPr>
          <p:nvPr/>
        </p:nvSpPr>
        <p:spPr>
          <a:xfrm>
            <a:off x="628962" y="5832234"/>
            <a:ext cx="3552340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提示：</a:t>
            </a:r>
            <a:r>
              <a:rPr 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效果选项</a:t>
            </a:r>
            <a:r>
              <a:rPr 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可以提供更多的</a:t>
            </a:r>
            <a:r>
              <a:rPr 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平滑</a:t>
            </a:r>
            <a:r>
              <a:rPr 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</a:p>
        </p:txBody>
      </p:sp>
      <p:cxnSp>
        <p:nvCxnSpPr>
          <p:cNvPr id="20" name="直接连接符​​ 19" descr="将平滑文本和图片分隔开的浅灰色线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 9" descr="蓝色大圆圈，内含浅蓝色小圆圈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1" name="椭圆形 10" descr="深蓝色大圆圈中的浅蓝色小圆圈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zh-cn" dirty="0">
                <a:cs typeface="Segoe UI Light" panose="020B0502040204020203" pitchFamily="34" charset="0"/>
              </a:rPr>
              <a:t>实时协同工作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与他人共享演示文稿时，可以看到他们同时与你协同工作。</a:t>
            </a:r>
            <a:b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b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工作方式如下：</a:t>
            </a:r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" y="2425111"/>
            <a:ext cx="3262550" cy="1475659"/>
          </a:xfrm>
          <a:prstGeom prst="rect">
            <a:avLst/>
          </a:prstGeom>
        </p:spPr>
      </p:pic>
      <p:grpSp>
        <p:nvGrpSpPr>
          <p:cNvPr id="33" name="组 32" descr="带有编号 1（表示第 1 步）的小圆圈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4" descr="编号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内容占位符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在功能区上方选择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“共享”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，或使用快捷键 </a:t>
            </a:r>
            <a:r>
              <a:rPr lang="en-US" alt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Alt-YU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，邀请他人与你协作（此时可以保存到云。）</a:t>
            </a:r>
            <a:endParaRPr 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9" name="图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52" y="2434307"/>
            <a:ext cx="3841692" cy="2512927"/>
          </a:xfrm>
          <a:prstGeom prst="rect">
            <a:avLst/>
          </a:prstGeom>
        </p:spPr>
      </p:pic>
      <p:grpSp>
        <p:nvGrpSpPr>
          <p:cNvPr id="36" name="组 35" descr="带有编号 2（表示第 2 步）的小圆圈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椭圆形 36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8" name="文本框 37" descr="编号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3" name="内容占位符 17"/>
          <p:cNvSpPr txBox="1">
            <a:spLocks/>
          </p:cNvSpPr>
          <p:nvPr/>
        </p:nvSpPr>
        <p:spPr>
          <a:xfrm>
            <a:off x="4747856" y="4571824"/>
            <a:ext cx="2926910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有其他人使用演示文稿时，会出现一个标记，显示哪位用户正在使用哪张幻灯片...</a:t>
            </a:r>
          </a:p>
        </p:txBody>
      </p:sp>
      <p:pic>
        <p:nvPicPr>
          <p:cNvPr id="12" name="图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19" y="2350394"/>
            <a:ext cx="3563782" cy="2305343"/>
          </a:xfrm>
          <a:prstGeom prst="rect">
            <a:avLst/>
          </a:prstGeom>
        </p:spPr>
      </p:pic>
      <p:grpSp>
        <p:nvGrpSpPr>
          <p:cNvPr id="39" name="组 38" descr="带有编号 3（表示第 3 步）的小圆圈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椭圆形 39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1" name="文本框 40" descr="编号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内容占位符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...以及他们正在编辑哪部分幻灯片。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利用“操作说明搜索”可让你成为行家</a:t>
            </a:r>
            <a:endParaRPr lang="zh-cn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09" y="1296100"/>
            <a:ext cx="352239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“操作说明搜索”框可在需要时查找恰当的命令，为你节省时间并让你专心工作。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</a:b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请尝试：</a:t>
            </a:r>
          </a:p>
        </p:txBody>
      </p:sp>
      <p:grpSp>
        <p:nvGrpSpPr>
          <p:cNvPr id="4" name="组 3" descr="带有编号 1（表示第 1 步）的小圆圈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椭圆形 1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" name="文本框 2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内容占位符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选择右侧的机器人图片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。</a:t>
            </a:r>
          </a:p>
        </p:txBody>
      </p:sp>
      <p:sp>
        <p:nvSpPr>
          <p:cNvPr id="25" name="文本框 16" descr="选我"/>
          <p:cNvSpPr txBox="1"/>
          <p:nvPr/>
        </p:nvSpPr>
        <p:spPr>
          <a:xfrm rot="21077122">
            <a:off x="5987881" y="1799961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zh-cn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选我</a:t>
            </a:r>
            <a:endParaRPr lang="en-US" sz="1200" b="1" kern="1400" dirty="0">
              <a:solidFill>
                <a:srgbClr val="D2472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图片 23" descr="曲线箭头&#10;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图片 22" descr="机器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grpSp>
        <p:nvGrpSpPr>
          <p:cNvPr id="19" name="组 18" descr="带有编号 2（表示第 2 步）的小圆圈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椭圆形 19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文本框 20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2" name="内容占位符 17"/>
          <p:cNvSpPr txBox="1">
            <a:spLocks/>
          </p:cNvSpPr>
          <p:nvPr/>
        </p:nvSpPr>
        <p:spPr>
          <a:xfrm>
            <a:off x="1066039" y="3353185"/>
            <a:ext cx="3282099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操作说明搜索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框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中键入</a:t>
            </a:r>
            <a:r>
              <a:rPr lang="zh-CN" altLang="en-US" i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“动画”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，然后选择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加动画</a:t>
            </a:r>
            <a:r>
              <a:rPr lang="zh-cn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</a:t>
            </a:r>
            <a:r>
              <a:rPr 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40" y="3410945"/>
            <a:ext cx="2106152" cy="220832"/>
          </a:xfrm>
          <a:prstGeom prst="rect">
            <a:avLst/>
          </a:prstGeom>
        </p:spPr>
      </p:pic>
      <p:grpSp>
        <p:nvGrpSpPr>
          <p:cNvPr id="31" name="组 30" descr="带有编号 3（表示第 3 步）的小圆圈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椭圆形 31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3" name="文本框 32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4" name="内容占位符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选择一个动画效果，如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缩放</a:t>
            </a:r>
            <a:r>
              <a:rPr lang="zh-CN" altLang="en-US" b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，看看会发生什么。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cs typeface="Segoe UI Light" panose="020B0502040204020203" pitchFamily="34" charset="0"/>
              </a:rPr>
              <a:t>无需离开幻灯片即可浏览</a:t>
            </a:r>
          </a:p>
        </p:txBody>
      </p:sp>
      <p:sp>
        <p:nvSpPr>
          <p:cNvPr id="16" name="内容占位符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智能查找功能支持直接在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PowerPoint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中检索信息。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</a:b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请尝试 </a:t>
            </a:r>
            <a:r>
              <a:rPr lang="zh-CN" altLang="en-US" dirty="0"/>
              <a:t>（英文示例）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：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6704"/>
            <a:ext cx="11129521" cy="3193794"/>
          </a:xfrm>
          <a:prstGeom prst="rect">
            <a:avLst/>
          </a:prstGeom>
        </p:spPr>
      </p:pic>
      <p:grpSp>
        <p:nvGrpSpPr>
          <p:cNvPr id="33" name="组 32" descr="带有编号 1（表示第 1 步）的小圆圈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文本框 34" descr="编号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内容占位符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右键单击词组</a:t>
            </a: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en-US" altLang="zh-CN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office furniture</a:t>
            </a: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中的单词</a:t>
            </a:r>
            <a:r>
              <a:rPr lang="zh-CN" altLang="en-US" i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en-US" altLang="zh-CN" i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office</a:t>
            </a:r>
            <a:r>
              <a:rPr lang="zh-CN" altLang="en-US" i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</a:t>
            </a:r>
          </a:p>
        </p:txBody>
      </p:sp>
      <p:grpSp>
        <p:nvGrpSpPr>
          <p:cNvPr id="36" name="组 35" descr="带有编号 2（表示第 2 步）的小圆圈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椭圆形 36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8" name="文本框 37" descr="编号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3" name="内容占位符 17"/>
          <p:cNvSpPr txBox="1">
            <a:spLocks/>
          </p:cNvSpPr>
          <p:nvPr/>
        </p:nvSpPr>
        <p:spPr>
          <a:xfrm>
            <a:off x="4747855" y="5273573"/>
            <a:ext cx="293693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选择</a:t>
            </a:r>
            <a:r>
              <a:rPr lang="zh-CN" altLang="en-US" i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“智能查找”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，请注意，结果与该词组的上下文（而非“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Microsoft Office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应用”）相关。</a:t>
            </a:r>
            <a:endParaRPr lang="zh-CN" altLang="en-US" dirty="0">
              <a:solidFill>
                <a:srgbClr val="D247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9" name="组 38" descr="带有编号 3（表示第 3 步）的小圆圈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椭圆形 39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1" name="文本框 40" descr="编号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Segoe UI Semibold" panose="020B0702040204020203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内容占位符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接下来右键单击第 2 步中的单词</a:t>
            </a:r>
            <a:r>
              <a:rPr lang="zh-cn" i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en-US" altLang="zh-CN" i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Office</a:t>
            </a:r>
            <a:r>
              <a:rPr lang="zh-cn" i="1" dirty="0">
                <a:solidFill>
                  <a:srgbClr val="D247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，再试试“智能查找”功能。</a:t>
            </a:r>
          </a:p>
          <a:p>
            <a:pPr marL="0" indent="0" rtl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dirty="0">
                <a:cs typeface="Segoe UI Light" panose="020B0502040204020203" pitchFamily="34" charset="0"/>
              </a:rPr>
              <a:t>尚有关于 PowerPoint 的问题？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zh-CN" altLang="en-US" sz="2000" dirty="0">
                <a:cs typeface="Segoe UI Light" panose="020B0502040204020203" pitchFamily="34" charset="0"/>
              </a:rPr>
              <a:t>选择</a:t>
            </a:r>
            <a:r>
              <a:rPr lang="zh-CN" altLang="en-US" sz="2000" dirty="0">
                <a:solidFill>
                  <a:srgbClr val="D24726"/>
                </a:solidFill>
                <a:cs typeface="Segoe UI Light" panose="020B0502040204020203" pitchFamily="34" charset="0"/>
              </a:rPr>
              <a:t>“</a:t>
            </a:r>
            <a:r>
              <a:rPr lang="zh-CN" altLang="en-US" sz="2000" dirty="0">
                <a:solidFill>
                  <a:srgbClr val="D24726"/>
                </a:solidFill>
                <a:cs typeface="Segoe UI Semibold" panose="020B0702040204020203" pitchFamily="34" charset="0"/>
              </a:rPr>
              <a:t>操作说明搜索</a:t>
            </a:r>
            <a:r>
              <a:rPr lang="zh-CN" altLang="en-US" sz="2000" dirty="0">
                <a:solidFill>
                  <a:srgbClr val="D24726"/>
                </a:solidFill>
                <a:cs typeface="Segoe UI Light" panose="020B0502040204020203" pitchFamily="34" charset="0"/>
              </a:rPr>
              <a:t>”</a:t>
            </a:r>
            <a:r>
              <a:rPr lang="zh-CN" altLang="en-US" sz="2000" dirty="0">
                <a:cs typeface="Segoe UI Light" panose="020B0502040204020203" pitchFamily="34" charset="0"/>
              </a:rPr>
              <a:t>              按钮，然后键入想要了解的内容。</a:t>
            </a:r>
            <a:br>
              <a:rPr lang="zh-CN" altLang="en-US" sz="2000" dirty="0">
                <a:cs typeface="Segoe UI Light" panose="020B0502040204020203" pitchFamily="34" charset="0"/>
              </a:rPr>
            </a:br>
            <a:endParaRPr lang="zh-CN" altLang="en-US" sz="2000" dirty="0"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2000" dirty="0">
                <a:cs typeface="Segoe UI Light" panose="020B0502040204020203" pitchFamily="34" charset="0"/>
                <a:hlinkClick r:id="rId3" tooltip="访问 PowerPoint 团队博客（仅限英文）"/>
              </a:rPr>
              <a:t>访问 </a:t>
            </a:r>
            <a:r>
              <a:rPr lang="en-US" altLang="zh-CN" sz="2000" dirty="0">
                <a:cs typeface="Segoe UI Light" panose="020B0502040204020203" pitchFamily="34" charset="0"/>
                <a:hlinkClick r:id="rId3" tooltip="访问 PowerPoint 团队博客（仅限英文）"/>
              </a:rPr>
              <a:t>PowerPoint </a:t>
            </a:r>
            <a:r>
              <a:rPr lang="zh-CN" altLang="en-US" sz="2000" dirty="0">
                <a:cs typeface="Segoe UI Light" panose="020B0502040204020203" pitchFamily="34" charset="0"/>
                <a:hlinkClick r:id="rId3" tooltip="访问 PowerPoint 团队博客（仅限英文）"/>
              </a:rPr>
              <a:t>团队博客（仅限英文）</a:t>
            </a:r>
            <a:endParaRPr lang="en-US" altLang="zh-CN" sz="2000" dirty="0">
              <a:cs typeface="Segoe UI Light" panose="020B0502040204020203" pitchFamily="34" charset="0"/>
              <a:hlinkClick r:id="rId4" tooltip="Go to free PowerPoint training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CN" altLang="en-US" sz="2000" dirty="0">
                <a:cs typeface="Segoe UI Light" panose="020B0502040204020203" pitchFamily="34" charset="0"/>
                <a:hlinkClick r:id="rId4" tooltip="Go to free PowerPoint training"/>
              </a:rPr>
              <a:t>转到免费的 </a:t>
            </a:r>
            <a:r>
              <a:rPr lang="en-US" altLang="zh-CN" sz="2000" dirty="0">
                <a:cs typeface="Segoe UI Light" panose="020B0502040204020203" pitchFamily="34" charset="0"/>
                <a:hlinkClick r:id="rId4" tooltip="Go to free PowerPoint training"/>
              </a:rPr>
              <a:t>PowerPoint </a:t>
            </a:r>
            <a:r>
              <a:rPr lang="zh-CN" altLang="en-US" sz="2000" dirty="0">
                <a:cs typeface="Segoe UI Light" panose="020B0502040204020203" pitchFamily="34" charset="0"/>
                <a:hlinkClick r:id="rId4" tooltip="Go to free PowerPoint training"/>
              </a:rPr>
              <a:t>培训</a:t>
            </a:r>
            <a:endParaRPr lang="zh-CN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zh-CN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zh-CN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zh-CN" altLang="en-US" sz="2000" dirty="0">
              <a:cs typeface="Segoe UI Light" panose="020B0502040204020203" pitchFamily="34" charset="0"/>
            </a:endParaRPr>
          </a:p>
        </p:txBody>
      </p:sp>
      <p:pic>
        <p:nvPicPr>
          <p:cNvPr id="2" name="图片 1" descr="“操作说明搜索”按钮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53" y="2350333"/>
            <a:ext cx="1269672" cy="11897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1611" y="5314183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在幻灯片放映模式下选择箭头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pic>
        <p:nvPicPr>
          <p:cNvPr id="7" name="图片 6" descr="带有指向免费 PowerPoint 培训超链接的向右箭头。选择该图像可访问免费的 PowerPoint 培训">
            <a:hlinkClick r:id="rId4" tooltip="选择该图像可访问免费的 PowerPoint 培训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26" y="4335151"/>
            <a:ext cx="661940" cy="661940"/>
          </a:xfrm>
          <a:prstGeom prst="rect">
            <a:avLst/>
          </a:prstGeom>
        </p:spPr>
      </p:pic>
      <p:pic>
        <p:nvPicPr>
          <p:cNvPr id="12" name="图片 11" descr="向右箭头带有超链接，可就此教程提供反馈。单击该图像并就此教程提供反馈">
            <a:hlinkClick r:id="rId3" tooltip="选择此处，访问 PowerPoint 团队博客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1" y="3694284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577</Words>
  <Application>Microsoft Office PowerPoint</Application>
  <PresentationFormat>宽屏</PresentationFormat>
  <Paragraphs>71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微软雅黑</vt:lpstr>
      <vt:lpstr>Arial</vt:lpstr>
      <vt:lpstr>Segoe UI</vt:lpstr>
      <vt:lpstr>欢迎文档</vt:lpstr>
      <vt:lpstr>欢迎使用 PowerPoint</vt:lpstr>
      <vt:lpstr>设计器可帮助用户表达观点</vt:lpstr>
      <vt:lpstr>如何使用 PowerPoint 设计器</vt:lpstr>
      <vt:lpstr>平滑</vt:lpstr>
      <vt:lpstr>设置“平滑”</vt:lpstr>
      <vt:lpstr>实时协同工作</vt:lpstr>
      <vt:lpstr>利用“操作说明搜索”可让你成为行家</vt:lpstr>
      <vt:lpstr>无需离开幻灯片即可浏览</vt:lpstr>
      <vt:lpstr>尚有关于 PowerPoint 的问题？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敬 陈</dc:creator>
  <cp:keywords/>
  <cp:lastModifiedBy>敬 陈</cp:lastModifiedBy>
  <cp:revision>3</cp:revision>
  <dcterms:created xsi:type="dcterms:W3CDTF">2019-03-25T05:24:40Z</dcterms:created>
  <dcterms:modified xsi:type="dcterms:W3CDTF">2019-03-28T06:40:58Z</dcterms:modified>
  <cp:version/>
</cp:coreProperties>
</file>