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BFD6B5-3E5E-4BDD-8D3B-FB804CB2BAB7}">
  <a:tblStyle styleId="{15BFD6B5-3E5E-4BDD-8D3B-FB804CB2BA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Nunito-bold.fntdata"/><Relationship Id="rId10" Type="http://schemas.openxmlformats.org/officeDocument/2006/relationships/slide" Target="slides/slide4.xml"/><Relationship Id="rId21" Type="http://schemas.openxmlformats.org/officeDocument/2006/relationships/font" Target="fonts/Nunito-regular.fntdata"/><Relationship Id="rId13" Type="http://schemas.openxmlformats.org/officeDocument/2006/relationships/slide" Target="slides/slide7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6.xml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443599b3b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443599b3b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443599b3b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443599b3b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443599b3b_3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443599b3b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443599b3b_3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443599b3b_3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443599b3b_3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443599b3b_3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443599b3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443599b3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443599b3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443599b3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443599b3b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443599b3b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443599b3b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443599b3b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443599b3b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443599b3b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443599b3b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443599b3b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443599b3b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443599b3b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443599b3b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443599b3b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940300" y="984625"/>
            <a:ext cx="74004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 	 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922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Energy Consumption Forecasting </a:t>
            </a:r>
            <a:endParaRPr b="1" sz="2922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Prof. Guidolin Academic year 2021/2022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Arvin Rastegar Project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Methods</a:t>
            </a:r>
            <a:endParaRPr b="1"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XGBoost model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inear regression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2850" y="1383300"/>
            <a:ext cx="4661400" cy="355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00" y="1236825"/>
            <a:ext cx="5064800" cy="369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model</a:t>
            </a:r>
            <a:endParaRPr/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5400" y="1845024"/>
            <a:ext cx="3948950" cy="28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751900" y="76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Models’ performances</a:t>
            </a:r>
            <a:endParaRPr/>
          </a:p>
        </p:txBody>
      </p:sp>
      <p:graphicFrame>
        <p:nvGraphicFramePr>
          <p:cNvPr id="200" name="Google Shape;200;p25"/>
          <p:cNvGraphicFramePr/>
          <p:nvPr/>
        </p:nvGraphicFramePr>
        <p:xfrm>
          <a:off x="952500" y="158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{15BFD6B5-3E5E-4BDD-8D3B-FB804CB2BAB7}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44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Shrinkage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Iterations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 Test Error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6786110751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6962399594‬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6791631725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6963849366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6963849366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XGBoost outperforms linear regression in this dataset.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827475" y="2002850"/>
            <a:ext cx="40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Forecasting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with XGBoost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2934900" cy="13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</a:t>
            </a:r>
            <a:r>
              <a:rPr lang="en"/>
              <a:t>ourly power consumption data which comes from PJM’s website and are in megawatts (MW).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00" y="1176362"/>
            <a:ext cx="4735775" cy="360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625" y="1484638"/>
            <a:ext cx="4258975" cy="29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e decompose by the additive model as shown in the figure on the next page.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Yt = Tt + St + 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Yt is the observed values, Tt is the trend, St is the seasonality and et is the random values in the decomposition.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718300" y="1432338"/>
            <a:ext cx="1892700" cy="22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downtrend in consumption and a clear correlation between seasons and electricity usage is observable.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750" y="325275"/>
            <a:ext cx="6029550" cy="45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650" y="287700"/>
            <a:ext cx="6078850" cy="463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938" y="223825"/>
            <a:ext cx="6162675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 and Feature engineering</a:t>
            </a:r>
            <a:endParaRPr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