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2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6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5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8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0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80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2FBB-CC5C-49DE-8F8C-38D0DAB0565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A756C0-CDDB-4F1F-9BB9-F21ACBBAC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5DE6-5ABD-48C3-80D7-F71B0EBAD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n-US" dirty="0"/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6D4E8-DCE9-4D40-A8B8-E4443A0C4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 lang="en-US" dirty="0"/>
              <a:t>Developer:  Jonathan Grizzle</a:t>
            </a:r>
          </a:p>
          <a:p>
            <a:r>
              <a:rPr lang="en-US" dirty="0"/>
              <a:t>Original Developer: Samuel </a:t>
            </a:r>
            <a:r>
              <a:rPr lang="en-US" dirty="0" err="1"/>
              <a:t>BackMan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153C4-5729-455E-A88B-183FDFDA8C88}"/>
              </a:ext>
            </a:extLst>
          </p:cNvPr>
          <p:cNvSpPr txBox="1"/>
          <p:nvPr/>
        </p:nvSpPr>
        <p:spPr>
          <a:xfrm>
            <a:off x="1564294" y="4761183"/>
            <a:ext cx="8436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simple mind-numbing game meant to bring back 90s nostalgia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4F822-3DE4-48A9-BCD8-7B50FCCF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7" y="85165"/>
            <a:ext cx="2218342" cy="2373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CAC5E7-C5F8-465C-BE51-9EC7BE511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2" y="282388"/>
            <a:ext cx="2751044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1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Snake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Jonathan Grizzle</dc:creator>
  <cp:lastModifiedBy>Jonathan Grizzle</cp:lastModifiedBy>
  <cp:revision>3</cp:revision>
  <dcterms:created xsi:type="dcterms:W3CDTF">2018-11-13T14:40:22Z</dcterms:created>
  <dcterms:modified xsi:type="dcterms:W3CDTF">2018-11-13T15:14:59Z</dcterms:modified>
</cp:coreProperties>
</file>