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9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Table 3"/>
          <p:cNvGraphicFramePr/>
          <p:nvPr/>
        </p:nvGraphicFramePr>
        <p:xfrm>
          <a:off x="1127760" y="1379220"/>
          <a:ext cx="10073640" cy="3814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8940"/>
                <a:gridCol w="1678940"/>
                <a:gridCol w="1678940"/>
                <a:gridCol w="1678940"/>
                <a:gridCol w="1678940"/>
                <a:gridCol w="1678940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Computational Geometry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Numerical Methods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Computer Graphics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Computer Images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IDE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Framework</a:t>
                      </a:r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occ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M++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vtk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Qt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FENGSim</a:t>
                      </a:r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cgal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triangle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tetgen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gmsh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slice2mesh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cinolib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  <a:tr h="39687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pcl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</Words>
  <Application>WPS Presentation</Application>
  <PresentationFormat>宽屏</PresentationFormat>
  <Paragraphs>36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Arial</vt:lpstr>
      <vt:lpstr>SimSun</vt:lpstr>
      <vt:lpstr>Wingdings</vt:lpstr>
      <vt:lpstr>微软雅黑</vt:lpstr>
      <vt:lpstr>Arial Unicode MS</vt:lpstr>
      <vt:lpstr>Arial Black</vt:lpstr>
      <vt:lpstr>宋体</vt:lpstr>
      <vt:lpstr>Calibri</vt:lpstr>
      <vt:lpstr>MT Extra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jiping</dc:creator>
  <cp:lastModifiedBy>jiping</cp:lastModifiedBy>
  <cp:revision>10</cp:revision>
  <dcterms:created xsi:type="dcterms:W3CDTF">2024-01-31T06:09:36Z</dcterms:created>
  <dcterms:modified xsi:type="dcterms:W3CDTF">2024-01-31T06:09:36Z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1033-11.1.0.8865</vt:lpwstr>
  </property>
</Properties>
</file>